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1"/>
  </p:notesMasterIdLst>
  <p:sldIdLst>
    <p:sldId id="391" r:id="rId2"/>
    <p:sldId id="354" r:id="rId3"/>
    <p:sldId id="393" r:id="rId4"/>
    <p:sldId id="378" r:id="rId5"/>
    <p:sldId id="394" r:id="rId6"/>
    <p:sldId id="396" r:id="rId7"/>
    <p:sldId id="397" r:id="rId8"/>
    <p:sldId id="398" r:id="rId9"/>
    <p:sldId id="399" r:id="rId10"/>
    <p:sldId id="400" r:id="rId11"/>
    <p:sldId id="401" r:id="rId12"/>
    <p:sldId id="392" r:id="rId13"/>
    <p:sldId id="278" r:id="rId14"/>
    <p:sldId id="280" r:id="rId15"/>
    <p:sldId id="261" r:id="rId16"/>
    <p:sldId id="295" r:id="rId17"/>
    <p:sldId id="320" r:id="rId18"/>
    <p:sldId id="283" r:id="rId19"/>
    <p:sldId id="290" r:id="rId20"/>
    <p:sldId id="300" r:id="rId21"/>
    <p:sldId id="284" r:id="rId22"/>
    <p:sldId id="285" r:id="rId23"/>
    <p:sldId id="286" r:id="rId24"/>
    <p:sldId id="299" r:id="rId25"/>
    <p:sldId id="297" r:id="rId26"/>
    <p:sldId id="298" r:id="rId27"/>
    <p:sldId id="291" r:id="rId28"/>
    <p:sldId id="294" r:id="rId29"/>
    <p:sldId id="310" r:id="rId30"/>
    <p:sldId id="311" r:id="rId31"/>
    <p:sldId id="313" r:id="rId32"/>
    <p:sldId id="314" r:id="rId33"/>
    <p:sldId id="315" r:id="rId34"/>
    <p:sldId id="318" r:id="rId35"/>
    <p:sldId id="317" r:id="rId36"/>
    <p:sldId id="316" r:id="rId37"/>
    <p:sldId id="293" r:id="rId38"/>
    <p:sldId id="343" r:id="rId39"/>
    <p:sldId id="365" r:id="rId40"/>
    <p:sldId id="364" r:id="rId41"/>
    <p:sldId id="366" r:id="rId42"/>
    <p:sldId id="390" r:id="rId43"/>
    <p:sldId id="384" r:id="rId44"/>
    <p:sldId id="344" r:id="rId45"/>
    <p:sldId id="347" r:id="rId46"/>
    <p:sldId id="348" r:id="rId47"/>
    <p:sldId id="349" r:id="rId48"/>
    <p:sldId id="350" r:id="rId49"/>
    <p:sldId id="351" r:id="rId50"/>
    <p:sldId id="338" r:id="rId51"/>
    <p:sldId id="352" r:id="rId52"/>
    <p:sldId id="353" r:id="rId53"/>
    <p:sldId id="355" r:id="rId54"/>
    <p:sldId id="356" r:id="rId55"/>
    <p:sldId id="357" r:id="rId56"/>
    <p:sldId id="358" r:id="rId57"/>
    <p:sldId id="361" r:id="rId58"/>
    <p:sldId id="362" r:id="rId59"/>
    <p:sldId id="363" r:id="rId60"/>
    <p:sldId id="360" r:id="rId61"/>
    <p:sldId id="376" r:id="rId62"/>
    <p:sldId id="359" r:id="rId63"/>
    <p:sldId id="367" r:id="rId64"/>
    <p:sldId id="368" r:id="rId65"/>
    <p:sldId id="386" r:id="rId66"/>
    <p:sldId id="387" r:id="rId67"/>
    <p:sldId id="385" r:id="rId68"/>
    <p:sldId id="389" r:id="rId69"/>
    <p:sldId id="388" r:id="rId70"/>
    <p:sldId id="377" r:id="rId71"/>
    <p:sldId id="379" r:id="rId72"/>
    <p:sldId id="380" r:id="rId73"/>
    <p:sldId id="381" r:id="rId74"/>
    <p:sldId id="382" r:id="rId75"/>
    <p:sldId id="337" r:id="rId76"/>
    <p:sldId id="289" r:id="rId77"/>
    <p:sldId id="262" r:id="rId78"/>
    <p:sldId id="335" r:id="rId79"/>
    <p:sldId id="325" r:id="rId80"/>
    <p:sldId id="336" r:id="rId81"/>
    <p:sldId id="287" r:id="rId82"/>
    <p:sldId id="288" r:id="rId83"/>
    <p:sldId id="321" r:id="rId84"/>
    <p:sldId id="322" r:id="rId85"/>
    <p:sldId id="323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292" r:id="rId95"/>
    <p:sldId id="267" r:id="rId96"/>
    <p:sldId id="256" r:id="rId97"/>
    <p:sldId id="308" r:id="rId98"/>
    <p:sldId id="346" r:id="rId99"/>
    <p:sldId id="303" r:id="rId100"/>
  </p:sldIdLst>
  <p:sldSz cx="9144000" cy="6858000" type="screen4x3"/>
  <p:notesSz cx="6865938" cy="9998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fra2 Padrao IX" initials="IPI" lastIdx="1" clrIdx="0">
    <p:extLst>
      <p:ext uri="{19B8F6BF-5375-455C-9EA6-DF929625EA0E}">
        <p15:presenceInfo xmlns:p15="http://schemas.microsoft.com/office/powerpoint/2012/main" userId="Infra2 Padrao I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5E2A9"/>
    <a:srgbClr val="000000"/>
    <a:srgbClr val="169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55"/>
  </p:normalViewPr>
  <p:slideViewPr>
    <p:cSldViewPr snapToGrid="0" snapToObjects="1">
      <p:cViewPr varScale="1">
        <p:scale>
          <a:sx n="67" d="100"/>
          <a:sy n="67" d="100"/>
        </p:scale>
        <p:origin x="144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5CB91-D442-4182-8084-0B82ADABA2CC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89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7BEEC-B88D-4736-809D-8C0A36CFF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69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15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4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78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70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43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63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9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52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92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80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52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8F755-5E59-C045-BE4A-4F9CD2A95CBA}" type="datetimeFigureOut">
              <a:rPr lang="pt-BR" smtClean="0"/>
              <a:t>10/05/2020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FCA5-FFF4-E641-A9F8-0D3CBEDA57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20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microsoft.com/office/2007/relationships/hdphoto" Target="../media/hdphoto2.wdp"/><Relationship Id="rId3" Type="http://schemas.openxmlformats.org/officeDocument/2006/relationships/image" Target="../media/image4.png"/><Relationship Id="rId21" Type="http://schemas.openxmlformats.org/officeDocument/2006/relationships/image" Target="../media/image34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30.svg"/><Relationship Id="rId15" Type="http://schemas.openxmlformats.org/officeDocument/2006/relationships/image" Target="../media/image27.png"/><Relationship Id="rId10" Type="http://schemas.openxmlformats.org/officeDocument/2006/relationships/image" Target="../media/image31.png"/><Relationship Id="rId19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emf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microsoft.com/office/2007/relationships/hdphoto" Target="../media/hdphoto2.wdp"/><Relationship Id="rId3" Type="http://schemas.openxmlformats.org/officeDocument/2006/relationships/image" Target="../media/image4.png"/><Relationship Id="rId21" Type="http://schemas.openxmlformats.org/officeDocument/2006/relationships/image" Target="../media/image34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30.svg"/><Relationship Id="rId15" Type="http://schemas.openxmlformats.org/officeDocument/2006/relationships/image" Target="../media/image27.png"/><Relationship Id="rId10" Type="http://schemas.openxmlformats.org/officeDocument/2006/relationships/image" Target="../media/image31.png"/><Relationship Id="rId19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2" Type="http://schemas.openxmlformats.org/officeDocument/2006/relationships/image" Target="../media/image3.png"/><Relationship Id="rId16" Type="http://schemas.openxmlformats.org/officeDocument/2006/relationships/image" Target="../media/image78.jpeg"/><Relationship Id="rId20" Type="http://schemas.openxmlformats.org/officeDocument/2006/relationships/image" Target="../media/image82.png"/><Relationship Id="rId29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tif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5" Type="http://schemas.openxmlformats.org/officeDocument/2006/relationships/image" Target="../media/image67.png"/><Relationship Id="rId15" Type="http://schemas.openxmlformats.org/officeDocument/2006/relationships/image" Target="../media/image77.jpe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tif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microsoft.com/office/2007/relationships/hdphoto" Target="../media/hdphoto2.wdp"/><Relationship Id="rId3" Type="http://schemas.openxmlformats.org/officeDocument/2006/relationships/image" Target="../media/image4.png"/><Relationship Id="rId21" Type="http://schemas.openxmlformats.org/officeDocument/2006/relationships/image" Target="../media/image34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30.svg"/><Relationship Id="rId15" Type="http://schemas.openxmlformats.org/officeDocument/2006/relationships/image" Target="../media/image27.png"/><Relationship Id="rId10" Type="http://schemas.openxmlformats.org/officeDocument/2006/relationships/image" Target="../media/image31.png"/><Relationship Id="rId19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tif"/><Relationship Id="rId13" Type="http://schemas.openxmlformats.org/officeDocument/2006/relationships/image" Target="../media/image80.png"/><Relationship Id="rId18" Type="http://schemas.openxmlformats.org/officeDocument/2006/relationships/image" Target="../media/image90.png"/><Relationship Id="rId26" Type="http://schemas.openxmlformats.org/officeDocument/2006/relationships/image" Target="../media/image99.png"/><Relationship Id="rId39" Type="http://schemas.openxmlformats.org/officeDocument/2006/relationships/image" Target="../media/image112.png"/><Relationship Id="rId3" Type="http://schemas.openxmlformats.org/officeDocument/2006/relationships/image" Target="../media/image65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93.png"/><Relationship Id="rId7" Type="http://schemas.openxmlformats.org/officeDocument/2006/relationships/image" Target="../media/image72.png"/><Relationship Id="rId12" Type="http://schemas.openxmlformats.org/officeDocument/2006/relationships/image" Target="../media/image79.png"/><Relationship Id="rId17" Type="http://schemas.openxmlformats.org/officeDocument/2006/relationships/image" Target="../media/image89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2" Type="http://schemas.openxmlformats.org/officeDocument/2006/relationships/image" Target="../media/image3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2.png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"/><Relationship Id="rId11" Type="http://schemas.openxmlformats.org/officeDocument/2006/relationships/image" Target="../media/image78.jpe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5" Type="http://schemas.openxmlformats.org/officeDocument/2006/relationships/image" Target="../media/image70.tif"/><Relationship Id="rId15" Type="http://schemas.openxmlformats.org/officeDocument/2006/relationships/image" Target="../media/image87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77.jpeg"/><Relationship Id="rId19" Type="http://schemas.openxmlformats.org/officeDocument/2006/relationships/image" Target="../media/image91.jpeg"/><Relationship Id="rId31" Type="http://schemas.openxmlformats.org/officeDocument/2006/relationships/image" Target="../media/image104.png"/><Relationship Id="rId4" Type="http://schemas.openxmlformats.org/officeDocument/2006/relationships/image" Target="../media/image67.png"/><Relationship Id="rId9" Type="http://schemas.openxmlformats.org/officeDocument/2006/relationships/image" Target="../media/image74.png"/><Relationship Id="rId14" Type="http://schemas.openxmlformats.org/officeDocument/2006/relationships/image" Target="../media/image81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tif"/><Relationship Id="rId13" Type="http://schemas.openxmlformats.org/officeDocument/2006/relationships/image" Target="../media/image129.tif"/><Relationship Id="rId3" Type="http://schemas.openxmlformats.org/officeDocument/2006/relationships/image" Target="../media/image119.tif"/><Relationship Id="rId7" Type="http://schemas.openxmlformats.org/officeDocument/2006/relationships/image" Target="../media/image123.tif"/><Relationship Id="rId12" Type="http://schemas.openxmlformats.org/officeDocument/2006/relationships/image" Target="../media/image128.tif"/><Relationship Id="rId2" Type="http://schemas.openxmlformats.org/officeDocument/2006/relationships/image" Target="../media/image3.png"/><Relationship Id="rId16" Type="http://schemas.openxmlformats.org/officeDocument/2006/relationships/image" Target="../media/image132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tif"/><Relationship Id="rId11" Type="http://schemas.openxmlformats.org/officeDocument/2006/relationships/image" Target="../media/image127.tif"/><Relationship Id="rId5" Type="http://schemas.openxmlformats.org/officeDocument/2006/relationships/image" Target="../media/image121.tif"/><Relationship Id="rId15" Type="http://schemas.openxmlformats.org/officeDocument/2006/relationships/image" Target="../media/image131.tif"/><Relationship Id="rId10" Type="http://schemas.openxmlformats.org/officeDocument/2006/relationships/image" Target="../media/image126.tif"/><Relationship Id="rId4" Type="http://schemas.openxmlformats.org/officeDocument/2006/relationships/image" Target="../media/image120.tif"/><Relationship Id="rId9" Type="http://schemas.openxmlformats.org/officeDocument/2006/relationships/image" Target="../media/image125.tif"/><Relationship Id="rId14" Type="http://schemas.openxmlformats.org/officeDocument/2006/relationships/image" Target="../media/image130.t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microsoft.com/office/2007/relationships/hdphoto" Target="../media/hdphoto3.wdp"/><Relationship Id="rId3" Type="http://schemas.openxmlformats.org/officeDocument/2006/relationships/image" Target="../media/image4.png"/><Relationship Id="rId21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33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30.svg"/><Relationship Id="rId15" Type="http://schemas.openxmlformats.org/officeDocument/2006/relationships/image" Target="../media/image27.png"/><Relationship Id="rId10" Type="http://schemas.openxmlformats.org/officeDocument/2006/relationships/image" Target="../media/image31.png"/><Relationship Id="rId19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18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17" Type="http://schemas.openxmlformats.org/officeDocument/2006/relationships/image" Target="../media/image138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17" Type="http://schemas.openxmlformats.org/officeDocument/2006/relationships/image" Target="../media/image139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0.png"/><Relationship Id="rId5" Type="http://schemas.openxmlformats.org/officeDocument/2006/relationships/slide" Target="slide51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ti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154.tif"/><Relationship Id="rId26" Type="http://schemas.openxmlformats.org/officeDocument/2006/relationships/image" Target="../media/image162.png"/><Relationship Id="rId39" Type="http://schemas.openxmlformats.org/officeDocument/2006/relationships/image" Target="../media/image175.jpeg"/><Relationship Id="rId3" Type="http://schemas.openxmlformats.org/officeDocument/2006/relationships/image" Target="../media/image4.png"/><Relationship Id="rId21" Type="http://schemas.openxmlformats.org/officeDocument/2006/relationships/image" Target="../media/image157.png"/><Relationship Id="rId34" Type="http://schemas.openxmlformats.org/officeDocument/2006/relationships/image" Target="../media/image170.jpeg"/><Relationship Id="rId42" Type="http://schemas.openxmlformats.org/officeDocument/2006/relationships/image" Target="../media/image178.png"/><Relationship Id="rId47" Type="http://schemas.openxmlformats.org/officeDocument/2006/relationships/image" Target="../media/image183.tif"/><Relationship Id="rId7" Type="http://schemas.openxmlformats.org/officeDocument/2006/relationships/image" Target="../media/image145.tif"/><Relationship Id="rId12" Type="http://schemas.openxmlformats.org/officeDocument/2006/relationships/image" Target="../media/image149.png"/><Relationship Id="rId17" Type="http://schemas.openxmlformats.org/officeDocument/2006/relationships/image" Target="../media/image153.png"/><Relationship Id="rId25" Type="http://schemas.openxmlformats.org/officeDocument/2006/relationships/image" Target="../media/image161.jpeg"/><Relationship Id="rId33" Type="http://schemas.openxmlformats.org/officeDocument/2006/relationships/image" Target="../media/image169.jpeg"/><Relationship Id="rId38" Type="http://schemas.openxmlformats.org/officeDocument/2006/relationships/image" Target="../media/image174.png"/><Relationship Id="rId46" Type="http://schemas.openxmlformats.org/officeDocument/2006/relationships/image" Target="../media/image182.tif"/><Relationship Id="rId2" Type="http://schemas.openxmlformats.org/officeDocument/2006/relationships/image" Target="../media/image3.png"/><Relationship Id="rId16" Type="http://schemas.openxmlformats.org/officeDocument/2006/relationships/image" Target="../media/image116.png"/><Relationship Id="rId20" Type="http://schemas.openxmlformats.org/officeDocument/2006/relationships/image" Target="../media/image156.jpeg"/><Relationship Id="rId29" Type="http://schemas.openxmlformats.org/officeDocument/2006/relationships/image" Target="../media/image165.png"/><Relationship Id="rId41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tif"/><Relationship Id="rId11" Type="http://schemas.openxmlformats.org/officeDocument/2006/relationships/image" Target="../media/image148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37" Type="http://schemas.openxmlformats.org/officeDocument/2006/relationships/image" Target="../media/image173.tif"/><Relationship Id="rId40" Type="http://schemas.openxmlformats.org/officeDocument/2006/relationships/image" Target="../media/image176.tif"/><Relationship Id="rId45" Type="http://schemas.openxmlformats.org/officeDocument/2006/relationships/image" Target="../media/image181.png"/><Relationship Id="rId5" Type="http://schemas.openxmlformats.org/officeDocument/2006/relationships/image" Target="../media/image143.tif"/><Relationship Id="rId15" Type="http://schemas.openxmlformats.org/officeDocument/2006/relationships/image" Target="../media/image152.png"/><Relationship Id="rId23" Type="http://schemas.openxmlformats.org/officeDocument/2006/relationships/image" Target="../media/image159.jpeg"/><Relationship Id="rId28" Type="http://schemas.openxmlformats.org/officeDocument/2006/relationships/image" Target="../media/image164.png"/><Relationship Id="rId36" Type="http://schemas.openxmlformats.org/officeDocument/2006/relationships/image" Target="../media/image172.jpeg"/><Relationship Id="rId49" Type="http://schemas.openxmlformats.org/officeDocument/2006/relationships/image" Target="../media/image184.png"/><Relationship Id="rId10" Type="http://schemas.openxmlformats.org/officeDocument/2006/relationships/image" Target="../media/image67.png"/><Relationship Id="rId19" Type="http://schemas.openxmlformats.org/officeDocument/2006/relationships/image" Target="../media/image155.jpeg"/><Relationship Id="rId31" Type="http://schemas.openxmlformats.org/officeDocument/2006/relationships/image" Target="../media/image167.jpeg"/><Relationship Id="rId44" Type="http://schemas.openxmlformats.org/officeDocument/2006/relationships/image" Target="../media/image180.png"/><Relationship Id="rId4" Type="http://schemas.openxmlformats.org/officeDocument/2006/relationships/image" Target="../media/image142.png"/><Relationship Id="rId9" Type="http://schemas.openxmlformats.org/officeDocument/2006/relationships/image" Target="../media/image147.tif"/><Relationship Id="rId14" Type="http://schemas.openxmlformats.org/officeDocument/2006/relationships/image" Target="../media/image151.png"/><Relationship Id="rId22" Type="http://schemas.openxmlformats.org/officeDocument/2006/relationships/image" Target="../media/image158.jpeg"/><Relationship Id="rId27" Type="http://schemas.openxmlformats.org/officeDocument/2006/relationships/image" Target="../media/image163.png"/><Relationship Id="rId30" Type="http://schemas.openxmlformats.org/officeDocument/2006/relationships/image" Target="../media/image166.jpeg"/><Relationship Id="rId35" Type="http://schemas.openxmlformats.org/officeDocument/2006/relationships/image" Target="../media/image171.tif"/><Relationship Id="rId43" Type="http://schemas.openxmlformats.org/officeDocument/2006/relationships/image" Target="../media/image179.jpeg"/><Relationship Id="rId48" Type="http://schemas.openxmlformats.org/officeDocument/2006/relationships/image" Target="../media/image76.png"/><Relationship Id="rId8" Type="http://schemas.openxmlformats.org/officeDocument/2006/relationships/image" Target="../media/image146.t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01.png"/><Relationship Id="rId18" Type="http://schemas.openxmlformats.org/officeDocument/2006/relationships/image" Target="../media/image192.png"/><Relationship Id="rId26" Type="http://schemas.openxmlformats.org/officeDocument/2006/relationships/image" Target="../media/image197.png"/><Relationship Id="rId39" Type="http://schemas.openxmlformats.org/officeDocument/2006/relationships/image" Target="../media/image177.png"/><Relationship Id="rId3" Type="http://schemas.openxmlformats.org/officeDocument/2006/relationships/image" Target="../media/image185.png"/><Relationship Id="rId21" Type="http://schemas.openxmlformats.org/officeDocument/2006/relationships/image" Target="../media/image193.png"/><Relationship Id="rId34" Type="http://schemas.openxmlformats.org/officeDocument/2006/relationships/image" Target="../media/image203.png"/><Relationship Id="rId42" Type="http://schemas.openxmlformats.org/officeDocument/2006/relationships/image" Target="../media/image174.png"/><Relationship Id="rId47" Type="http://schemas.openxmlformats.org/officeDocument/2006/relationships/image" Target="../media/image76.png"/><Relationship Id="rId7" Type="http://schemas.openxmlformats.org/officeDocument/2006/relationships/image" Target="../media/image175.jpeg"/><Relationship Id="rId12" Type="http://schemas.openxmlformats.org/officeDocument/2006/relationships/image" Target="../media/image146.tif"/><Relationship Id="rId17" Type="http://schemas.openxmlformats.org/officeDocument/2006/relationships/image" Target="../media/image191.png"/><Relationship Id="rId25" Type="http://schemas.openxmlformats.org/officeDocument/2006/relationships/image" Target="../media/image196.tif"/><Relationship Id="rId33" Type="http://schemas.openxmlformats.org/officeDocument/2006/relationships/image" Target="../media/image202.png"/><Relationship Id="rId38" Type="http://schemas.openxmlformats.org/officeDocument/2006/relationships/image" Target="../media/image180.png"/><Relationship Id="rId46" Type="http://schemas.openxmlformats.org/officeDocument/2006/relationships/image" Target="../media/image182.tif"/><Relationship Id="rId2" Type="http://schemas.openxmlformats.org/officeDocument/2006/relationships/image" Target="../media/image3.png"/><Relationship Id="rId16" Type="http://schemas.openxmlformats.org/officeDocument/2006/relationships/image" Target="../media/image100.png"/><Relationship Id="rId20" Type="http://schemas.openxmlformats.org/officeDocument/2006/relationships/image" Target="../media/image98.png"/><Relationship Id="rId29" Type="http://schemas.openxmlformats.org/officeDocument/2006/relationships/image" Target="../media/image200.png"/><Relationship Id="rId41" Type="http://schemas.openxmlformats.org/officeDocument/2006/relationships/image" Target="../media/image17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45.tif"/><Relationship Id="rId24" Type="http://schemas.openxmlformats.org/officeDocument/2006/relationships/image" Target="../media/image195.png"/><Relationship Id="rId32" Type="http://schemas.openxmlformats.org/officeDocument/2006/relationships/image" Target="../media/image201.png"/><Relationship Id="rId37" Type="http://schemas.openxmlformats.org/officeDocument/2006/relationships/image" Target="../media/image179.jpeg"/><Relationship Id="rId40" Type="http://schemas.openxmlformats.org/officeDocument/2006/relationships/image" Target="../media/image178.png"/><Relationship Id="rId45" Type="http://schemas.openxmlformats.org/officeDocument/2006/relationships/image" Target="../media/image116.png"/><Relationship Id="rId5" Type="http://schemas.openxmlformats.org/officeDocument/2006/relationships/image" Target="../media/image186.png"/><Relationship Id="rId15" Type="http://schemas.openxmlformats.org/officeDocument/2006/relationships/image" Target="../media/image190.png"/><Relationship Id="rId23" Type="http://schemas.openxmlformats.org/officeDocument/2006/relationships/image" Target="../media/image96.png"/><Relationship Id="rId28" Type="http://schemas.openxmlformats.org/officeDocument/2006/relationships/image" Target="../media/image199.png"/><Relationship Id="rId36" Type="http://schemas.openxmlformats.org/officeDocument/2006/relationships/image" Target="../media/image205.png"/><Relationship Id="rId10" Type="http://schemas.openxmlformats.org/officeDocument/2006/relationships/image" Target="../media/image143.tif"/><Relationship Id="rId19" Type="http://schemas.openxmlformats.org/officeDocument/2006/relationships/image" Target="../media/image67.png"/><Relationship Id="rId31" Type="http://schemas.openxmlformats.org/officeDocument/2006/relationships/image" Target="../media/image74.png"/><Relationship Id="rId44" Type="http://schemas.openxmlformats.org/officeDocument/2006/relationships/image" Target="../media/image152.png"/><Relationship Id="rId4" Type="http://schemas.openxmlformats.org/officeDocument/2006/relationships/image" Target="../media/image4.png"/><Relationship Id="rId9" Type="http://schemas.openxmlformats.org/officeDocument/2006/relationships/image" Target="../media/image189.png"/><Relationship Id="rId14" Type="http://schemas.openxmlformats.org/officeDocument/2006/relationships/image" Target="../media/image147.tif"/><Relationship Id="rId22" Type="http://schemas.openxmlformats.org/officeDocument/2006/relationships/image" Target="../media/image194.tif"/><Relationship Id="rId27" Type="http://schemas.openxmlformats.org/officeDocument/2006/relationships/image" Target="../media/image198.png"/><Relationship Id="rId30" Type="http://schemas.openxmlformats.org/officeDocument/2006/relationships/image" Target="../media/image73.tif"/><Relationship Id="rId35" Type="http://schemas.openxmlformats.org/officeDocument/2006/relationships/image" Target="../media/image204.png"/><Relationship Id="rId43" Type="http://schemas.openxmlformats.org/officeDocument/2006/relationships/image" Target="../media/image151.png"/><Relationship Id="rId48" Type="http://schemas.openxmlformats.org/officeDocument/2006/relationships/image" Target="../media/image183.ti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176.tif"/><Relationship Id="rId18" Type="http://schemas.openxmlformats.org/officeDocument/2006/relationships/image" Target="../media/image114.png"/><Relationship Id="rId3" Type="http://schemas.openxmlformats.org/officeDocument/2006/relationships/image" Target="../media/image4.png"/><Relationship Id="rId7" Type="http://schemas.openxmlformats.org/officeDocument/2006/relationships/image" Target="../media/image151.png"/><Relationship Id="rId12" Type="http://schemas.openxmlformats.org/officeDocument/2006/relationships/image" Target="../media/image184.png"/><Relationship Id="rId17" Type="http://schemas.openxmlformats.org/officeDocument/2006/relationships/image" Target="../media/image210.tif"/><Relationship Id="rId2" Type="http://schemas.openxmlformats.org/officeDocument/2006/relationships/image" Target="../media/image3.png"/><Relationship Id="rId16" Type="http://schemas.openxmlformats.org/officeDocument/2006/relationships/image" Target="../media/image11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83.tif"/><Relationship Id="rId5" Type="http://schemas.openxmlformats.org/officeDocument/2006/relationships/image" Target="../media/image207.png"/><Relationship Id="rId15" Type="http://schemas.openxmlformats.org/officeDocument/2006/relationships/image" Target="../media/image209.png"/><Relationship Id="rId10" Type="http://schemas.openxmlformats.org/officeDocument/2006/relationships/image" Target="../media/image76.png"/><Relationship Id="rId19" Type="http://schemas.openxmlformats.org/officeDocument/2006/relationships/image" Target="../media/image74.png"/><Relationship Id="rId4" Type="http://schemas.openxmlformats.org/officeDocument/2006/relationships/image" Target="../media/image206.png"/><Relationship Id="rId9" Type="http://schemas.openxmlformats.org/officeDocument/2006/relationships/image" Target="../media/image116.png"/><Relationship Id="rId1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2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microsoft.com/office/2007/relationships/hdphoto" Target="../media/hdphoto2.wdp"/><Relationship Id="rId3" Type="http://schemas.openxmlformats.org/officeDocument/2006/relationships/image" Target="../media/image4.png"/><Relationship Id="rId21" Type="http://schemas.openxmlformats.org/officeDocument/2006/relationships/image" Target="../media/image34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30.svg"/><Relationship Id="rId15" Type="http://schemas.openxmlformats.org/officeDocument/2006/relationships/image" Target="../media/image27.png"/><Relationship Id="rId10" Type="http://schemas.openxmlformats.org/officeDocument/2006/relationships/image" Target="../media/image31.png"/><Relationship Id="rId19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1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0.png"/><Relationship Id="rId5" Type="http://schemas.openxmlformats.org/officeDocument/2006/relationships/slide" Target="slide51.xml"/><Relationship Id="rId4" Type="http://schemas.openxmlformats.org/officeDocument/2006/relationships/image" Target="../media/image2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tif"/><Relationship Id="rId5" Type="http://schemas.openxmlformats.org/officeDocument/2006/relationships/image" Target="../media/image216.tif"/><Relationship Id="rId4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115.png"/><Relationship Id="rId18" Type="http://schemas.openxmlformats.org/officeDocument/2006/relationships/image" Target="../media/image116.png"/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12" Type="http://schemas.openxmlformats.org/officeDocument/2006/relationships/image" Target="../media/image114.png"/><Relationship Id="rId17" Type="http://schemas.openxmlformats.org/officeDocument/2006/relationships/image" Target="../media/image208.png"/><Relationship Id="rId2" Type="http://schemas.openxmlformats.org/officeDocument/2006/relationships/image" Target="../media/image3.png"/><Relationship Id="rId16" Type="http://schemas.openxmlformats.org/officeDocument/2006/relationships/image" Target="../media/image151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74.png"/><Relationship Id="rId5" Type="http://schemas.openxmlformats.org/officeDocument/2006/relationships/image" Target="../media/image183.tif"/><Relationship Id="rId15" Type="http://schemas.openxmlformats.org/officeDocument/2006/relationships/image" Target="../media/image207.png"/><Relationship Id="rId10" Type="http://schemas.openxmlformats.org/officeDocument/2006/relationships/image" Target="../media/image210.tif"/><Relationship Id="rId19" Type="http://schemas.openxmlformats.org/officeDocument/2006/relationships/image" Target="../media/image184.png"/><Relationship Id="rId4" Type="http://schemas.openxmlformats.org/officeDocument/2006/relationships/image" Target="../media/image76.png"/><Relationship Id="rId9" Type="http://schemas.openxmlformats.org/officeDocument/2006/relationships/image" Target="../media/image117.png"/><Relationship Id="rId14" Type="http://schemas.openxmlformats.org/officeDocument/2006/relationships/image" Target="../media/image176.t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0.png"/><Relationship Id="rId5" Type="http://schemas.openxmlformats.org/officeDocument/2006/relationships/slide" Target="slide51.xml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192.png"/><Relationship Id="rId18" Type="http://schemas.openxmlformats.org/officeDocument/2006/relationships/image" Target="../media/image98.png"/><Relationship Id="rId3" Type="http://schemas.openxmlformats.org/officeDocument/2006/relationships/image" Target="../media/image4.png"/><Relationship Id="rId21" Type="http://schemas.openxmlformats.org/officeDocument/2006/relationships/image" Target="../media/image205.png"/><Relationship Id="rId7" Type="http://schemas.openxmlformats.org/officeDocument/2006/relationships/image" Target="../media/image100.png"/><Relationship Id="rId12" Type="http://schemas.openxmlformats.org/officeDocument/2006/relationships/image" Target="../media/image191.png"/><Relationship Id="rId17" Type="http://schemas.openxmlformats.org/officeDocument/2006/relationships/image" Target="../media/image200.png"/><Relationship Id="rId2" Type="http://schemas.openxmlformats.org/officeDocument/2006/relationships/image" Target="../media/image3.png"/><Relationship Id="rId16" Type="http://schemas.openxmlformats.org/officeDocument/2006/relationships/image" Target="../media/image225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4.png"/><Relationship Id="rId24" Type="http://schemas.openxmlformats.org/officeDocument/2006/relationships/image" Target="../media/image227.png"/><Relationship Id="rId5" Type="http://schemas.openxmlformats.org/officeDocument/2006/relationships/image" Target="../media/image219.png"/><Relationship Id="rId15" Type="http://schemas.openxmlformats.org/officeDocument/2006/relationships/image" Target="../media/image101.png"/><Relationship Id="rId23" Type="http://schemas.openxmlformats.org/officeDocument/2006/relationships/image" Target="../media/image226.png"/><Relationship Id="rId10" Type="http://schemas.openxmlformats.org/officeDocument/2006/relationships/image" Target="../media/image223.png"/><Relationship Id="rId19" Type="http://schemas.openxmlformats.org/officeDocument/2006/relationships/image" Target="../media/image96.png"/><Relationship Id="rId4" Type="http://schemas.openxmlformats.org/officeDocument/2006/relationships/image" Target="../media/image202.png"/><Relationship Id="rId9" Type="http://schemas.openxmlformats.org/officeDocument/2006/relationships/image" Target="../media/image222.png"/><Relationship Id="rId14" Type="http://schemas.openxmlformats.org/officeDocument/2006/relationships/image" Target="../media/image190.png"/><Relationship Id="rId22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microsoft.com/office/2007/relationships/hdphoto" Target="../media/hdphoto3.wdp"/><Relationship Id="rId3" Type="http://schemas.openxmlformats.org/officeDocument/2006/relationships/image" Target="../media/image4.png"/><Relationship Id="rId21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33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30.svg"/><Relationship Id="rId15" Type="http://schemas.openxmlformats.org/officeDocument/2006/relationships/image" Target="../media/image27.png"/><Relationship Id="rId10" Type="http://schemas.openxmlformats.org/officeDocument/2006/relationships/image" Target="../media/image31.png"/><Relationship Id="rId19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t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t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t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t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microsoft.com/office/2007/relationships/hdphoto" Target="../media/hdphoto3.wdp"/><Relationship Id="rId3" Type="http://schemas.openxmlformats.org/officeDocument/2006/relationships/image" Target="../media/image4.png"/><Relationship Id="rId21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30.svg"/><Relationship Id="rId15" Type="http://schemas.openxmlformats.org/officeDocument/2006/relationships/image" Target="../media/image27.png"/><Relationship Id="rId10" Type="http://schemas.openxmlformats.org/officeDocument/2006/relationships/image" Target="../media/image31.png"/><Relationship Id="rId19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Relationship Id="rId22" Type="http://schemas.microsoft.com/office/2007/relationships/hdphoto" Target="../media/hdphoto4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5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microsoft.com/office/2007/relationships/hdphoto" Target="../media/hdphoto3.wdp"/><Relationship Id="rId3" Type="http://schemas.openxmlformats.org/officeDocument/2006/relationships/image" Target="../media/image4.png"/><Relationship Id="rId21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30.svg"/><Relationship Id="rId15" Type="http://schemas.openxmlformats.org/officeDocument/2006/relationships/image" Target="../media/image27.png"/><Relationship Id="rId10" Type="http://schemas.openxmlformats.org/officeDocument/2006/relationships/image" Target="../media/image31.png"/><Relationship Id="rId19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Relationship Id="rId22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56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95" y="6057576"/>
            <a:ext cx="3185810" cy="60394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F35D57-2EA5-4D28-8862-6689F7B07A30}"/>
              </a:ext>
            </a:extLst>
          </p:cNvPr>
          <p:cNvSpPr txBox="1"/>
          <p:nvPr/>
        </p:nvSpPr>
        <p:spPr>
          <a:xfrm>
            <a:off x="1752600" y="2076450"/>
            <a:ext cx="6076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/>
              <a:t>Plataforma Walli</a:t>
            </a:r>
          </a:p>
          <a:p>
            <a:pPr algn="ctr"/>
            <a:r>
              <a:rPr lang="pt-BR" sz="6000" b="1" dirty="0"/>
              <a:t>Arquitetura</a:t>
            </a:r>
          </a:p>
        </p:txBody>
      </p:sp>
    </p:spTree>
    <p:extLst>
      <p:ext uri="{BB962C8B-B14F-4D97-AF65-F5344CB8AC3E}">
        <p14:creationId xmlns:p14="http://schemas.microsoft.com/office/powerpoint/2010/main" val="270766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: Cantos Superiores, Um Arredondado e Um Recortado 16">
            <a:extLst>
              <a:ext uri="{FF2B5EF4-FFF2-40B4-BE49-F238E27FC236}">
                <a16:creationId xmlns:a16="http://schemas.microsoft.com/office/drawing/2014/main" id="{D192CD53-339D-4775-AF5A-F4D0ACFE14C9}"/>
              </a:ext>
            </a:extLst>
          </p:cNvPr>
          <p:cNvSpPr/>
          <p:nvPr/>
        </p:nvSpPr>
        <p:spPr>
          <a:xfrm>
            <a:off x="123825" y="1417716"/>
            <a:ext cx="8858250" cy="4653718"/>
          </a:xfrm>
          <a:prstGeom prst="snip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800" dirty="0">
                <a:solidFill>
                  <a:srgbClr val="FF0000"/>
                </a:solidFill>
              </a:rPr>
              <a:t>P005</a:t>
            </a:r>
          </a:p>
        </p:txBody>
      </p:sp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4796" y="-28687"/>
            <a:ext cx="4249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P008 – Efetivação de  Usuários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       Importados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BCE61F3-7524-4BF4-AB87-CF68B9E0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903" y="1686787"/>
            <a:ext cx="4950072" cy="42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2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-343" y="13221"/>
            <a:ext cx="25526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P09- Download do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     Disco virtual</a:t>
            </a:r>
          </a:p>
        </p:txBody>
      </p:sp>
      <p:pic>
        <p:nvPicPr>
          <p:cNvPr id="3" name="Gráfico 2" descr="Nuvem">
            <a:extLst>
              <a:ext uri="{FF2B5EF4-FFF2-40B4-BE49-F238E27FC236}">
                <a16:creationId xmlns:a16="http://schemas.microsoft.com/office/drawing/2014/main" id="{B4DA9426-D5D0-459D-BC97-F73C4E739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023" y="-296095"/>
            <a:ext cx="2079863" cy="207986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Uma imagem contendo clip-art&#10;&#10;Descrição gerada automaticamente">
            <a:extLst>
              <a:ext uri="{FF2B5EF4-FFF2-40B4-BE49-F238E27FC236}">
                <a16:creationId xmlns:a16="http://schemas.microsoft.com/office/drawing/2014/main" id="{6D8D1C69-4D51-48DC-95B8-8B1D0B327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2" y="708792"/>
            <a:ext cx="794338" cy="650915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D74445B-B5FA-47E7-BDA2-A0DC6F652FE1}"/>
              </a:ext>
            </a:extLst>
          </p:cNvPr>
          <p:cNvGrpSpPr/>
          <p:nvPr/>
        </p:nvGrpSpPr>
        <p:grpSpPr>
          <a:xfrm>
            <a:off x="3918266" y="1504626"/>
            <a:ext cx="841222" cy="880440"/>
            <a:chOff x="2154970" y="3092380"/>
            <a:chExt cx="841222" cy="88044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1CF25F3-C378-4B11-9ACA-DDED307C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5" y="3092380"/>
              <a:ext cx="693415" cy="559596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77A539B-67AD-48B8-AC05-03234185A865}"/>
                </a:ext>
              </a:extLst>
            </p:cNvPr>
            <p:cNvSpPr txBox="1"/>
            <p:nvPr/>
          </p:nvSpPr>
          <p:spPr>
            <a:xfrm>
              <a:off x="2154970" y="3665043"/>
              <a:ext cx="84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Firewall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BA3D0D-8C69-48D5-9D03-85AC23F36143}"/>
              </a:ext>
            </a:extLst>
          </p:cNvPr>
          <p:cNvGrpSpPr/>
          <p:nvPr/>
        </p:nvGrpSpPr>
        <p:grpSpPr>
          <a:xfrm>
            <a:off x="3314217" y="3629967"/>
            <a:ext cx="1083929" cy="1101300"/>
            <a:chOff x="2868946" y="4522325"/>
            <a:chExt cx="1083929" cy="11013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AE098E1-3477-4676-A317-BF5CB86B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656" y="4522325"/>
              <a:ext cx="693415" cy="61461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862A97-0F99-4DB6-B3C3-CB90655538C9}"/>
                </a:ext>
              </a:extLst>
            </p:cNvPr>
            <p:cNvSpPr txBox="1"/>
            <p:nvPr/>
          </p:nvSpPr>
          <p:spPr>
            <a:xfrm>
              <a:off x="2868946" y="5100405"/>
              <a:ext cx="108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D34F4D-825A-4010-BDD9-1F1CE881CD6E}"/>
              </a:ext>
            </a:extLst>
          </p:cNvPr>
          <p:cNvGrpSpPr/>
          <p:nvPr/>
        </p:nvGrpSpPr>
        <p:grpSpPr>
          <a:xfrm>
            <a:off x="3586054" y="2542754"/>
            <a:ext cx="1134458" cy="909530"/>
            <a:chOff x="4292551" y="3158044"/>
            <a:chExt cx="1134458" cy="90953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7EDC3A0-6C5A-4C01-BE94-1DDDA4927F1F}"/>
                </a:ext>
              </a:extLst>
            </p:cNvPr>
            <p:cNvSpPr txBox="1"/>
            <p:nvPr/>
          </p:nvSpPr>
          <p:spPr>
            <a:xfrm>
              <a:off x="4292551" y="3759797"/>
              <a:ext cx="1134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Balanceador</a:t>
              </a:r>
              <a:endParaRPr lang="pt-BR" sz="54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EBE0FB6-5A15-4F7F-8E7D-BB102D58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948" y="3158044"/>
              <a:ext cx="693414" cy="63037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D3EB3-2AE5-47A4-97FC-E2A85A625E5F}"/>
              </a:ext>
            </a:extLst>
          </p:cNvPr>
          <p:cNvGrpSpPr/>
          <p:nvPr/>
        </p:nvGrpSpPr>
        <p:grpSpPr>
          <a:xfrm>
            <a:off x="1923635" y="4187844"/>
            <a:ext cx="850057" cy="975193"/>
            <a:chOff x="4108737" y="4767652"/>
            <a:chExt cx="1133409" cy="130025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C763A3B-F771-437C-97C7-2BD121633ECD}"/>
                </a:ext>
              </a:extLst>
            </p:cNvPr>
            <p:cNvSpPr txBox="1"/>
            <p:nvPr/>
          </p:nvSpPr>
          <p:spPr>
            <a:xfrm>
              <a:off x="4108737" y="5657538"/>
              <a:ext cx="1133409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rgbClr val="FF0000"/>
                  </a:solidFill>
                  <a:latin typeface="Montserrat Light" pitchFamily="2" charset="77"/>
                </a:rPr>
                <a:t>keycloak</a:t>
              </a:r>
              <a:endParaRPr lang="pt-BR" sz="4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A730DA5-28AA-401F-A057-ACA8A918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53" y="4767652"/>
              <a:ext cx="764876" cy="892356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33565DB-E087-48FD-BE4D-7C309F85D640}"/>
              </a:ext>
            </a:extLst>
          </p:cNvPr>
          <p:cNvGrpSpPr/>
          <p:nvPr/>
        </p:nvGrpSpPr>
        <p:grpSpPr>
          <a:xfrm>
            <a:off x="987095" y="5392918"/>
            <a:ext cx="1276369" cy="855708"/>
            <a:chOff x="6765065" y="5217185"/>
            <a:chExt cx="1701825" cy="114094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E1433D6-235F-450B-9B76-47B327806A30}"/>
                </a:ext>
              </a:extLst>
            </p:cNvPr>
            <p:cNvSpPr txBox="1"/>
            <p:nvPr/>
          </p:nvSpPr>
          <p:spPr>
            <a:xfrm>
              <a:off x="6765065" y="5947757"/>
              <a:ext cx="1701825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E-mail Server</a:t>
              </a:r>
              <a:endParaRPr lang="pt-BR" sz="4800" b="1" dirty="0">
                <a:latin typeface="Montserrat" pitchFamily="2" charset="77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4A45D31-2D2E-44E5-AC0B-7FADF9B1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557" y="5217185"/>
              <a:ext cx="1044849" cy="61461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65EF90C-15D9-454D-9B31-65C2EA0321F7}"/>
              </a:ext>
            </a:extLst>
          </p:cNvPr>
          <p:cNvGrpSpPr/>
          <p:nvPr/>
        </p:nvGrpSpPr>
        <p:grpSpPr>
          <a:xfrm>
            <a:off x="4857906" y="3995294"/>
            <a:ext cx="693413" cy="1009984"/>
            <a:chOff x="6602606" y="5039625"/>
            <a:chExt cx="924552" cy="134664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C217420-9E5D-46B0-A64C-070F5118F529}"/>
                </a:ext>
              </a:extLst>
            </p:cNvPr>
            <p:cNvSpPr txBox="1"/>
            <p:nvPr/>
          </p:nvSpPr>
          <p:spPr>
            <a:xfrm>
              <a:off x="6640374" y="5975900"/>
              <a:ext cx="8867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REDIS</a:t>
              </a:r>
              <a:endParaRPr lang="pt-BR" sz="3600" b="1" dirty="0">
                <a:latin typeface="Montserrat" pitchFamily="2" charset="77"/>
              </a:endParaRP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36EB3B4-4E02-478B-B547-3A05739C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606" y="5039625"/>
              <a:ext cx="924552" cy="895658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CAD0479-5905-4C89-94D9-A9F24BE41B36}"/>
              </a:ext>
            </a:extLst>
          </p:cNvPr>
          <p:cNvGrpSpPr/>
          <p:nvPr/>
        </p:nvGrpSpPr>
        <p:grpSpPr>
          <a:xfrm>
            <a:off x="5485790" y="4895208"/>
            <a:ext cx="1002835" cy="1063485"/>
            <a:chOff x="975771" y="2996345"/>
            <a:chExt cx="1002835" cy="1063485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29A2301-69DB-4F2A-8696-BB2C36420E24}"/>
                </a:ext>
              </a:extLst>
            </p:cNvPr>
            <p:cNvSpPr txBox="1"/>
            <p:nvPr/>
          </p:nvSpPr>
          <p:spPr>
            <a:xfrm>
              <a:off x="975771" y="3752053"/>
              <a:ext cx="708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Nifi</a:t>
              </a:r>
              <a:endParaRPr lang="pt-BR" sz="1400" b="1" dirty="0">
                <a:latin typeface="Montserrat Light" pitchFamily="2" charset="77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C5B75436-1A42-4445-8825-A96AEE323D45}"/>
                </a:ext>
              </a:extLst>
            </p:cNvPr>
            <p:cNvGrpSpPr/>
            <p:nvPr/>
          </p:nvGrpSpPr>
          <p:grpSpPr>
            <a:xfrm>
              <a:off x="1189295" y="2996345"/>
              <a:ext cx="789311" cy="915718"/>
              <a:chOff x="1239866" y="3090722"/>
              <a:chExt cx="789311" cy="915718"/>
            </a:xfrm>
          </p:grpSpPr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4EF9C04A-4004-42A2-BB4D-BA2CDFADA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866" y="3090722"/>
                <a:ext cx="635863" cy="733690"/>
              </a:xfrm>
              <a:prstGeom prst="rect">
                <a:avLst/>
              </a:prstGeom>
            </p:spPr>
          </p:pic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04BAA7A7-88C1-45FD-859F-B861E245978B}"/>
                  </a:ext>
                </a:extLst>
              </p:cNvPr>
              <p:cNvGrpSpPr/>
              <p:nvPr/>
            </p:nvGrpSpPr>
            <p:grpSpPr>
              <a:xfrm rot="16200000">
                <a:off x="1651081" y="3628344"/>
                <a:ext cx="364056" cy="392136"/>
                <a:chOff x="5919255" y="4114939"/>
                <a:chExt cx="610566" cy="638143"/>
              </a:xfrm>
            </p:grpSpPr>
            <p:pic>
              <p:nvPicPr>
                <p:cNvPr id="34" name="Imagem 33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08C159FC-97D9-4BB8-98EB-19C1779F4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35" name="Imagem 34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12750F85-D048-4C37-A366-5719FFA5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36" name="Imagem 35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D42ED74C-FE3D-4541-A68C-CCFB58087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7" name="Arco 46">
            <a:extLst>
              <a:ext uri="{FF2B5EF4-FFF2-40B4-BE49-F238E27FC236}">
                <a16:creationId xmlns:a16="http://schemas.microsoft.com/office/drawing/2014/main" id="{12A42651-28BB-42DA-99CE-6DA58241085A}"/>
              </a:ext>
            </a:extLst>
          </p:cNvPr>
          <p:cNvSpPr/>
          <p:nvPr/>
        </p:nvSpPr>
        <p:spPr>
          <a:xfrm rot="17125360">
            <a:off x="2125439" y="4754659"/>
            <a:ext cx="3673913" cy="3673913"/>
          </a:xfrm>
          <a:prstGeom prst="arc">
            <a:avLst>
              <a:gd name="adj1" fmla="val 15280792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40222AB-8A60-4433-B23A-CA2AB919DA78}"/>
              </a:ext>
            </a:extLst>
          </p:cNvPr>
          <p:cNvGrpSpPr/>
          <p:nvPr/>
        </p:nvGrpSpPr>
        <p:grpSpPr>
          <a:xfrm>
            <a:off x="177360" y="2931267"/>
            <a:ext cx="7645221" cy="6242688"/>
            <a:chOff x="923924" y="2361868"/>
            <a:chExt cx="7715725" cy="6242688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84C82D34-51BB-407A-A7BF-53013DCA4F6B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0847228"/>
                <a:gd name="adj2" fmla="val 15608449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Arco 49">
              <a:extLst>
                <a:ext uri="{FF2B5EF4-FFF2-40B4-BE49-F238E27FC236}">
                  <a16:creationId xmlns:a16="http://schemas.microsoft.com/office/drawing/2014/main" id="{97B4FCAC-F132-4C2A-8166-FC83304A5D32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6816344"/>
                <a:gd name="adj2" fmla="val 21289657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7" name="Arco 66">
            <a:extLst>
              <a:ext uri="{FF2B5EF4-FFF2-40B4-BE49-F238E27FC236}">
                <a16:creationId xmlns:a16="http://schemas.microsoft.com/office/drawing/2014/main" id="{7471F63B-5F81-4F75-AB15-7B1624D91D84}"/>
              </a:ext>
            </a:extLst>
          </p:cNvPr>
          <p:cNvSpPr/>
          <p:nvPr/>
        </p:nvSpPr>
        <p:spPr>
          <a:xfrm rot="11543518">
            <a:off x="2204288" y="1738490"/>
            <a:ext cx="3673913" cy="3673913"/>
          </a:xfrm>
          <a:prstGeom prst="arc">
            <a:avLst>
              <a:gd name="adj1" fmla="val 21485931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D9ABEB40-FD48-499E-ACD2-4E1E9FB53C77}"/>
              </a:ext>
            </a:extLst>
          </p:cNvPr>
          <p:cNvSpPr/>
          <p:nvPr/>
        </p:nvSpPr>
        <p:spPr>
          <a:xfrm rot="17577124">
            <a:off x="2115892" y="1455612"/>
            <a:ext cx="3986807" cy="4266881"/>
          </a:xfrm>
          <a:prstGeom prst="arc">
            <a:avLst>
              <a:gd name="adj1" fmla="val 21485931"/>
              <a:gd name="adj2" fmla="val 384503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23FE63A-9F33-4560-9600-44EB3AFB6D85}"/>
              </a:ext>
            </a:extLst>
          </p:cNvPr>
          <p:cNvGrpSpPr/>
          <p:nvPr/>
        </p:nvGrpSpPr>
        <p:grpSpPr>
          <a:xfrm>
            <a:off x="7158110" y="551536"/>
            <a:ext cx="394971" cy="384600"/>
            <a:chOff x="7301227" y="2131977"/>
            <a:chExt cx="599444" cy="583704"/>
          </a:xfrm>
        </p:grpSpPr>
        <p:sp>
          <p:nvSpPr>
            <p:cNvPr id="70" name="Shape 825">
              <a:extLst>
                <a:ext uri="{FF2B5EF4-FFF2-40B4-BE49-F238E27FC236}">
                  <a16:creationId xmlns:a16="http://schemas.microsoft.com/office/drawing/2014/main" id="{9CAB248E-6874-4E7B-88DB-60D57FB26B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1" name="Shape 826">
              <a:extLst>
                <a:ext uri="{FF2B5EF4-FFF2-40B4-BE49-F238E27FC236}">
                  <a16:creationId xmlns:a16="http://schemas.microsoft.com/office/drawing/2014/main" id="{D5148921-843F-40C6-817E-91563B21D24B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1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04DB62ED-29BE-4381-B156-1FCB5486C1E5}"/>
              </a:ext>
            </a:extLst>
          </p:cNvPr>
          <p:cNvGrpSpPr/>
          <p:nvPr/>
        </p:nvGrpSpPr>
        <p:grpSpPr>
          <a:xfrm>
            <a:off x="5021289" y="1379433"/>
            <a:ext cx="394971" cy="384600"/>
            <a:chOff x="7301227" y="2131977"/>
            <a:chExt cx="599444" cy="583704"/>
          </a:xfrm>
        </p:grpSpPr>
        <p:sp>
          <p:nvSpPr>
            <p:cNvPr id="74" name="Shape 825">
              <a:extLst>
                <a:ext uri="{FF2B5EF4-FFF2-40B4-BE49-F238E27FC236}">
                  <a16:creationId xmlns:a16="http://schemas.microsoft.com/office/drawing/2014/main" id="{47DADA6F-A1D1-4B4C-A7C0-ACEAD3F227D2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5" name="Shape 826">
              <a:extLst>
                <a:ext uri="{FF2B5EF4-FFF2-40B4-BE49-F238E27FC236}">
                  <a16:creationId xmlns:a16="http://schemas.microsoft.com/office/drawing/2014/main" id="{F748C311-43C2-4512-83AD-14F108D4B57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2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8F3C7C4-BFAC-4169-B51F-2163C933B352}"/>
              </a:ext>
            </a:extLst>
          </p:cNvPr>
          <p:cNvGrpSpPr/>
          <p:nvPr/>
        </p:nvGrpSpPr>
        <p:grpSpPr>
          <a:xfrm>
            <a:off x="3178997" y="2420340"/>
            <a:ext cx="394971" cy="384600"/>
            <a:chOff x="7301227" y="2131977"/>
            <a:chExt cx="599444" cy="583704"/>
          </a:xfrm>
        </p:grpSpPr>
        <p:sp>
          <p:nvSpPr>
            <p:cNvPr id="80" name="Shape 825">
              <a:extLst>
                <a:ext uri="{FF2B5EF4-FFF2-40B4-BE49-F238E27FC236}">
                  <a16:creationId xmlns:a16="http://schemas.microsoft.com/office/drawing/2014/main" id="{CB322DF4-B329-4D6C-9EFE-5D277CCFCB9C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1" name="Shape 826">
              <a:extLst>
                <a:ext uri="{FF2B5EF4-FFF2-40B4-BE49-F238E27FC236}">
                  <a16:creationId xmlns:a16="http://schemas.microsoft.com/office/drawing/2014/main" id="{C7FC89B0-38D0-4BD1-B90E-F09754AEF88A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3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6EC5F000-1A2B-4E88-8362-CF6DCD1518B3}"/>
              </a:ext>
            </a:extLst>
          </p:cNvPr>
          <p:cNvGrpSpPr/>
          <p:nvPr/>
        </p:nvGrpSpPr>
        <p:grpSpPr>
          <a:xfrm>
            <a:off x="1605276" y="4161350"/>
            <a:ext cx="394971" cy="384600"/>
            <a:chOff x="7301227" y="2131977"/>
            <a:chExt cx="599444" cy="583704"/>
          </a:xfrm>
        </p:grpSpPr>
        <p:sp>
          <p:nvSpPr>
            <p:cNvPr id="83" name="Shape 825">
              <a:extLst>
                <a:ext uri="{FF2B5EF4-FFF2-40B4-BE49-F238E27FC236}">
                  <a16:creationId xmlns:a16="http://schemas.microsoft.com/office/drawing/2014/main" id="{1A0397DB-E049-4216-A263-ACBC086EA946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4" name="Shape 826">
              <a:extLst>
                <a:ext uri="{FF2B5EF4-FFF2-40B4-BE49-F238E27FC236}">
                  <a16:creationId xmlns:a16="http://schemas.microsoft.com/office/drawing/2014/main" id="{ECC79BBB-0912-4649-A475-A447DA232533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5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A3BCDA-87B6-4D61-B7A7-2619F5FC9098}"/>
              </a:ext>
            </a:extLst>
          </p:cNvPr>
          <p:cNvGrpSpPr/>
          <p:nvPr/>
        </p:nvGrpSpPr>
        <p:grpSpPr>
          <a:xfrm>
            <a:off x="2243500" y="6241334"/>
            <a:ext cx="394971" cy="384600"/>
            <a:chOff x="7301227" y="2131977"/>
            <a:chExt cx="599444" cy="583704"/>
          </a:xfrm>
        </p:grpSpPr>
        <p:sp>
          <p:nvSpPr>
            <p:cNvPr id="86" name="Shape 825">
              <a:extLst>
                <a:ext uri="{FF2B5EF4-FFF2-40B4-BE49-F238E27FC236}">
                  <a16:creationId xmlns:a16="http://schemas.microsoft.com/office/drawing/2014/main" id="{E4827D7A-29C2-4D20-8BD1-5103A8FBF47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7" name="Shape 826">
              <a:extLst>
                <a:ext uri="{FF2B5EF4-FFF2-40B4-BE49-F238E27FC236}">
                  <a16:creationId xmlns:a16="http://schemas.microsoft.com/office/drawing/2014/main" id="{1D9E7DCB-522C-47FD-ABD0-0044265076E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4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4C95358-1742-4EBD-A3CE-6A4B6D4945F0}"/>
              </a:ext>
            </a:extLst>
          </p:cNvPr>
          <p:cNvGrpSpPr/>
          <p:nvPr/>
        </p:nvGrpSpPr>
        <p:grpSpPr>
          <a:xfrm>
            <a:off x="5250855" y="6310016"/>
            <a:ext cx="394971" cy="384600"/>
            <a:chOff x="7301227" y="2131977"/>
            <a:chExt cx="599444" cy="583704"/>
          </a:xfrm>
        </p:grpSpPr>
        <p:sp>
          <p:nvSpPr>
            <p:cNvPr id="89" name="Shape 825">
              <a:extLst>
                <a:ext uri="{FF2B5EF4-FFF2-40B4-BE49-F238E27FC236}">
                  <a16:creationId xmlns:a16="http://schemas.microsoft.com/office/drawing/2014/main" id="{B00ED5AB-9C7F-4687-BA26-D95FDE881DB9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0" name="Shape 826">
              <a:extLst>
                <a:ext uri="{FF2B5EF4-FFF2-40B4-BE49-F238E27FC236}">
                  <a16:creationId xmlns:a16="http://schemas.microsoft.com/office/drawing/2014/main" id="{EA741178-0F48-4F7F-9F52-D95C654A232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6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3B5E66C-220E-4F9A-8E46-45143970577D}"/>
              </a:ext>
            </a:extLst>
          </p:cNvPr>
          <p:cNvGrpSpPr/>
          <p:nvPr/>
        </p:nvGrpSpPr>
        <p:grpSpPr>
          <a:xfrm>
            <a:off x="4448815" y="5353374"/>
            <a:ext cx="819317" cy="1381113"/>
            <a:chOff x="5020343" y="4078904"/>
            <a:chExt cx="1092422" cy="1841487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1ADF3524-6210-47B7-8959-D0082DA2E5FB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QWCFP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B6288165-0063-4EBD-A30C-AD5B59AB1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BD5FC19-585C-4956-938C-1F5581C8EBFC}"/>
              </a:ext>
            </a:extLst>
          </p:cNvPr>
          <p:cNvGrpSpPr/>
          <p:nvPr/>
        </p:nvGrpSpPr>
        <p:grpSpPr>
          <a:xfrm>
            <a:off x="2627206" y="5381036"/>
            <a:ext cx="819317" cy="1381113"/>
            <a:chOff x="5020343" y="4078904"/>
            <a:chExt cx="1092422" cy="1841487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A42A9B7B-1E92-4D6A-ACC5-686A6505F39E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WALLI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6F6DE079-A62E-4D6B-90D9-F0B34F56D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7A7B86F6-089E-4CCE-B9CA-7F0C4EE99034}"/>
              </a:ext>
            </a:extLst>
          </p:cNvPr>
          <p:cNvGrpSpPr/>
          <p:nvPr/>
        </p:nvGrpSpPr>
        <p:grpSpPr>
          <a:xfrm>
            <a:off x="3472897" y="4859850"/>
            <a:ext cx="916069" cy="1066639"/>
            <a:chOff x="3472897" y="5003505"/>
            <a:chExt cx="916069" cy="1066639"/>
          </a:xfrm>
        </p:grpSpPr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A4F21284-C072-4640-B733-7176200E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698" y="5003505"/>
              <a:ext cx="635863" cy="733690"/>
            </a:xfrm>
            <a:prstGeom prst="rect">
              <a:avLst/>
            </a:prstGeom>
          </p:spPr>
        </p:pic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045AF1E4-3D64-4591-8B1D-FD84FCCDDD19}"/>
                </a:ext>
              </a:extLst>
            </p:cNvPr>
            <p:cNvSpPr txBox="1"/>
            <p:nvPr/>
          </p:nvSpPr>
          <p:spPr>
            <a:xfrm>
              <a:off x="3472897" y="5762367"/>
              <a:ext cx="91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Q-WARE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395F1A04-DEAB-48DF-A1DE-D0C9DBE3D222}"/>
              </a:ext>
            </a:extLst>
          </p:cNvPr>
          <p:cNvGrpSpPr/>
          <p:nvPr/>
        </p:nvGrpSpPr>
        <p:grpSpPr>
          <a:xfrm>
            <a:off x="1979517" y="3730291"/>
            <a:ext cx="394971" cy="384600"/>
            <a:chOff x="7301227" y="2131977"/>
            <a:chExt cx="599444" cy="583704"/>
          </a:xfrm>
        </p:grpSpPr>
        <p:sp>
          <p:nvSpPr>
            <p:cNvPr id="91" name="Shape 825">
              <a:extLst>
                <a:ext uri="{FF2B5EF4-FFF2-40B4-BE49-F238E27FC236}">
                  <a16:creationId xmlns:a16="http://schemas.microsoft.com/office/drawing/2014/main" id="{83508ED4-7835-4A1B-B734-6F47BC42CF12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2" name="Shape 826">
              <a:extLst>
                <a:ext uri="{FF2B5EF4-FFF2-40B4-BE49-F238E27FC236}">
                  <a16:creationId xmlns:a16="http://schemas.microsoft.com/office/drawing/2014/main" id="{23807F88-7074-4936-921E-6AD9075F4D78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9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43BCB238-4114-4720-A6A1-F2E2A013329A}"/>
              </a:ext>
            </a:extLst>
          </p:cNvPr>
          <p:cNvGrpSpPr/>
          <p:nvPr/>
        </p:nvGrpSpPr>
        <p:grpSpPr>
          <a:xfrm>
            <a:off x="3792473" y="5897172"/>
            <a:ext cx="394971" cy="384600"/>
            <a:chOff x="7301227" y="2131977"/>
            <a:chExt cx="599444" cy="583704"/>
          </a:xfrm>
        </p:grpSpPr>
        <p:sp>
          <p:nvSpPr>
            <p:cNvPr id="97" name="Shape 825">
              <a:extLst>
                <a:ext uri="{FF2B5EF4-FFF2-40B4-BE49-F238E27FC236}">
                  <a16:creationId xmlns:a16="http://schemas.microsoft.com/office/drawing/2014/main" id="{E3E9832D-5DFD-4AD2-9AF2-E6F552C84D77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8" name="Shape 826">
              <a:extLst>
                <a:ext uri="{FF2B5EF4-FFF2-40B4-BE49-F238E27FC236}">
                  <a16:creationId xmlns:a16="http://schemas.microsoft.com/office/drawing/2014/main" id="{71CD0F59-ADC9-4864-B0ED-3F76AB229122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8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10A7AF11-C683-4E76-9482-425DB1DBED0E}"/>
              </a:ext>
            </a:extLst>
          </p:cNvPr>
          <p:cNvGrpSpPr/>
          <p:nvPr/>
        </p:nvGrpSpPr>
        <p:grpSpPr>
          <a:xfrm>
            <a:off x="2709959" y="4449140"/>
            <a:ext cx="394971" cy="384600"/>
            <a:chOff x="7301227" y="2131977"/>
            <a:chExt cx="599444" cy="583704"/>
          </a:xfrm>
        </p:grpSpPr>
        <p:sp>
          <p:nvSpPr>
            <p:cNvPr id="100" name="Shape 825">
              <a:extLst>
                <a:ext uri="{FF2B5EF4-FFF2-40B4-BE49-F238E27FC236}">
                  <a16:creationId xmlns:a16="http://schemas.microsoft.com/office/drawing/2014/main" id="{A13B9741-9AD9-4EFA-AED4-FE39EE7D2457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101" name="Shape 826">
              <a:extLst>
                <a:ext uri="{FF2B5EF4-FFF2-40B4-BE49-F238E27FC236}">
                  <a16:creationId xmlns:a16="http://schemas.microsoft.com/office/drawing/2014/main" id="{18D600DA-43A7-4710-8D15-3D7444FEC7B2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7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A193E37D-93F2-4E73-B37E-7571050315D6}"/>
              </a:ext>
            </a:extLst>
          </p:cNvPr>
          <p:cNvGrpSpPr/>
          <p:nvPr/>
        </p:nvGrpSpPr>
        <p:grpSpPr>
          <a:xfrm>
            <a:off x="7151502" y="1501541"/>
            <a:ext cx="394971" cy="384600"/>
            <a:chOff x="7301227" y="2131977"/>
            <a:chExt cx="599444" cy="583704"/>
          </a:xfrm>
        </p:grpSpPr>
        <p:sp>
          <p:nvSpPr>
            <p:cNvPr id="103" name="Shape 825">
              <a:extLst>
                <a:ext uri="{FF2B5EF4-FFF2-40B4-BE49-F238E27FC236}">
                  <a16:creationId xmlns:a16="http://schemas.microsoft.com/office/drawing/2014/main" id="{711DFDBD-2E50-46CD-B96B-C0E28D3DAC18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104" name="Shape 826">
              <a:extLst>
                <a:ext uri="{FF2B5EF4-FFF2-40B4-BE49-F238E27FC236}">
                  <a16:creationId xmlns:a16="http://schemas.microsoft.com/office/drawing/2014/main" id="{6175DCCE-5DCA-44B1-8BFD-A48D19130A4E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800" b="1" dirty="0">
                  <a:latin typeface="+mn-lt"/>
                </a:rPr>
                <a:t>10</a:t>
              </a:r>
              <a:endParaRPr sz="1200" b="1" dirty="0">
                <a:latin typeface="+mn-lt"/>
              </a:endParaRPr>
            </a:p>
          </p:txBody>
        </p:sp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7645F262-3666-4BAF-975A-EC540D22973C}"/>
              </a:ext>
            </a:extLst>
          </p:cNvPr>
          <p:cNvGrpSpPr/>
          <p:nvPr/>
        </p:nvGrpSpPr>
        <p:grpSpPr>
          <a:xfrm>
            <a:off x="3770057" y="6318302"/>
            <a:ext cx="394971" cy="384600"/>
            <a:chOff x="7301227" y="2131977"/>
            <a:chExt cx="599444" cy="583704"/>
          </a:xfrm>
        </p:grpSpPr>
        <p:sp>
          <p:nvSpPr>
            <p:cNvPr id="106" name="Shape 825">
              <a:extLst>
                <a:ext uri="{FF2B5EF4-FFF2-40B4-BE49-F238E27FC236}">
                  <a16:creationId xmlns:a16="http://schemas.microsoft.com/office/drawing/2014/main" id="{67B663A8-9856-4433-9586-6A25539DD867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107" name="Shape 826">
              <a:extLst>
                <a:ext uri="{FF2B5EF4-FFF2-40B4-BE49-F238E27FC236}">
                  <a16:creationId xmlns:a16="http://schemas.microsoft.com/office/drawing/2014/main" id="{E0378135-C75D-4B13-BF41-5441555B461C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800" b="1" dirty="0">
                  <a:latin typeface="+mn-lt"/>
                </a:rPr>
                <a:t>11</a:t>
              </a:r>
              <a:endParaRPr sz="1200" b="1" dirty="0">
                <a:latin typeface="+mn-lt"/>
              </a:endParaRPr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CF43AD6B-F7FC-41B1-B766-60E7E6525BC8}"/>
              </a:ext>
            </a:extLst>
          </p:cNvPr>
          <p:cNvGrpSpPr/>
          <p:nvPr/>
        </p:nvGrpSpPr>
        <p:grpSpPr>
          <a:xfrm>
            <a:off x="2638471" y="3899993"/>
            <a:ext cx="394971" cy="384600"/>
            <a:chOff x="7301227" y="2131977"/>
            <a:chExt cx="599444" cy="583704"/>
          </a:xfrm>
        </p:grpSpPr>
        <p:sp>
          <p:nvSpPr>
            <p:cNvPr id="109" name="Shape 825">
              <a:extLst>
                <a:ext uri="{FF2B5EF4-FFF2-40B4-BE49-F238E27FC236}">
                  <a16:creationId xmlns:a16="http://schemas.microsoft.com/office/drawing/2014/main" id="{4A5005A0-8B73-4866-BFF5-163AE4E06F49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110" name="Shape 826">
              <a:extLst>
                <a:ext uri="{FF2B5EF4-FFF2-40B4-BE49-F238E27FC236}">
                  <a16:creationId xmlns:a16="http://schemas.microsoft.com/office/drawing/2014/main" id="{09325AE9-E899-4D98-B91E-F734F5747CAE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800" b="1" dirty="0">
                  <a:latin typeface="+mn-lt"/>
                </a:rPr>
                <a:t>12</a:t>
              </a:r>
              <a:endParaRPr sz="1200" b="1" dirty="0">
                <a:latin typeface="+mn-lt"/>
              </a:endParaRPr>
            </a:p>
          </p:txBody>
        </p:sp>
      </p:grp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3F5F4AD-C6D4-4581-AB70-32CEFB864EC0}"/>
              </a:ext>
            </a:extLst>
          </p:cNvPr>
          <p:cNvGrpSpPr/>
          <p:nvPr/>
        </p:nvGrpSpPr>
        <p:grpSpPr>
          <a:xfrm>
            <a:off x="7782800" y="1512622"/>
            <a:ext cx="394971" cy="384600"/>
            <a:chOff x="7301227" y="2131977"/>
            <a:chExt cx="599444" cy="583704"/>
          </a:xfrm>
        </p:grpSpPr>
        <p:sp>
          <p:nvSpPr>
            <p:cNvPr id="112" name="Shape 825">
              <a:extLst>
                <a:ext uri="{FF2B5EF4-FFF2-40B4-BE49-F238E27FC236}">
                  <a16:creationId xmlns:a16="http://schemas.microsoft.com/office/drawing/2014/main" id="{37A1D7BA-27BB-4ADF-BC20-188216A6FD55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113" name="Shape 826">
              <a:extLst>
                <a:ext uri="{FF2B5EF4-FFF2-40B4-BE49-F238E27FC236}">
                  <a16:creationId xmlns:a16="http://schemas.microsoft.com/office/drawing/2014/main" id="{7A93A80F-4237-4785-AA5E-62F32B7B51A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800" b="1" dirty="0">
                  <a:latin typeface="+mn-lt"/>
                </a:rPr>
                <a:t>13</a:t>
              </a:r>
              <a:endParaRPr sz="1200" b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65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2279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Polícia Federal</a:t>
            </a:r>
          </a:p>
        </p:txBody>
      </p:sp>
    </p:spTree>
    <p:extLst>
      <p:ext uri="{BB962C8B-B14F-4D97-AF65-F5344CB8AC3E}">
        <p14:creationId xmlns:p14="http://schemas.microsoft.com/office/powerpoint/2010/main" val="226230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37540A-C8B2-AA43-AB2B-41C0DED6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29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075FC9E4-7407-B240-BAE5-F29B9F3F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2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CC02-FF9A-B34B-876B-5331198F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Conteúdo 10" descr="Uma imagem contendo texto, mapa&#10;&#10;&#10;&#10;Descrição gerada automaticamente">
            <a:extLst>
              <a:ext uri="{FF2B5EF4-FFF2-40B4-BE49-F238E27FC236}">
                <a16:creationId xmlns:a16="http://schemas.microsoft.com/office/drawing/2014/main" id="{7A297E78-C222-3142-8B74-09589B633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589359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D9492A74-78E2-D34C-8DE2-E280618D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3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7636" t="11942" r="4726" b="8324"/>
          <a:stretch/>
        </p:blipFill>
        <p:spPr>
          <a:xfrm>
            <a:off x="210303" y="1727200"/>
            <a:ext cx="8811529" cy="431800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210303" y="220505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Q-WARE VERSUS</a:t>
                      </a:r>
                      <a:r>
                        <a:rPr lang="pt-BR" sz="1200" b="0" i="0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COMPETIDORES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968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9DCC103C-0CAA-AA44-9D81-6B3AD5A1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5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9853B92C-7F2F-364F-B942-4F15A859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0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rco 151">
            <a:extLst>
              <a:ext uri="{FF2B5EF4-FFF2-40B4-BE49-F238E27FC236}">
                <a16:creationId xmlns:a16="http://schemas.microsoft.com/office/drawing/2014/main" id="{C9052C2C-CDA1-4315-BAC8-064DA6A8C95D}"/>
              </a:ext>
            </a:extLst>
          </p:cNvPr>
          <p:cNvSpPr/>
          <p:nvPr/>
        </p:nvSpPr>
        <p:spPr>
          <a:xfrm rot="923713">
            <a:off x="-1582512" y="1868065"/>
            <a:ext cx="3673913" cy="3673913"/>
          </a:xfrm>
          <a:prstGeom prst="arc">
            <a:avLst>
              <a:gd name="adj1" fmla="val 16820544"/>
              <a:gd name="adj2" fmla="val 196538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EA76736C-57EE-4286-9ABA-D03DBCC69E96}"/>
              </a:ext>
            </a:extLst>
          </p:cNvPr>
          <p:cNvSpPr txBox="1"/>
          <p:nvPr/>
        </p:nvSpPr>
        <p:spPr>
          <a:xfrm>
            <a:off x="95392" y="153137"/>
            <a:ext cx="441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itchFamily="2" charset="77"/>
              </a:rPr>
              <a:t>Cenário envio de dados imagens e vídeos III</a:t>
            </a:r>
            <a:endParaRPr lang="pt-BR" sz="66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53" name="Arco 152">
            <a:extLst>
              <a:ext uri="{FF2B5EF4-FFF2-40B4-BE49-F238E27FC236}">
                <a16:creationId xmlns:a16="http://schemas.microsoft.com/office/drawing/2014/main" id="{5FDD7EAE-47A6-4727-AF9B-093E9CF0778D}"/>
              </a:ext>
            </a:extLst>
          </p:cNvPr>
          <p:cNvSpPr/>
          <p:nvPr/>
        </p:nvSpPr>
        <p:spPr>
          <a:xfrm rot="13739786">
            <a:off x="6320021" y="2212533"/>
            <a:ext cx="3801440" cy="3829292"/>
          </a:xfrm>
          <a:prstGeom prst="arc">
            <a:avLst>
              <a:gd name="adj1" fmla="val 15981566"/>
              <a:gd name="adj2" fmla="val 715977"/>
            </a:avLst>
          </a:prstGeom>
          <a:ln>
            <a:solidFill>
              <a:srgbClr val="C0559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F9763423-930E-4949-B886-1BF188771165}"/>
              </a:ext>
            </a:extLst>
          </p:cNvPr>
          <p:cNvGrpSpPr/>
          <p:nvPr/>
        </p:nvGrpSpPr>
        <p:grpSpPr>
          <a:xfrm>
            <a:off x="2141923" y="4283584"/>
            <a:ext cx="708710" cy="577297"/>
            <a:chOff x="5177186" y="2547515"/>
            <a:chExt cx="944946" cy="769731"/>
          </a:xfrm>
        </p:grpSpPr>
        <p:pic>
          <p:nvPicPr>
            <p:cNvPr id="272" name="Imagem 271">
              <a:extLst>
                <a:ext uri="{FF2B5EF4-FFF2-40B4-BE49-F238E27FC236}">
                  <a16:creationId xmlns:a16="http://schemas.microsoft.com/office/drawing/2014/main" id="{7226F06C-C91B-40EE-9C52-7427A2D13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9117" y="2547515"/>
              <a:ext cx="351272" cy="258077"/>
            </a:xfrm>
            <a:prstGeom prst="rect">
              <a:avLst/>
            </a:prstGeom>
          </p:spPr>
        </p:pic>
        <p:sp>
          <p:nvSpPr>
            <p:cNvPr id="273" name="CaixaDeTexto 272">
              <a:extLst>
                <a:ext uri="{FF2B5EF4-FFF2-40B4-BE49-F238E27FC236}">
                  <a16:creationId xmlns:a16="http://schemas.microsoft.com/office/drawing/2014/main" id="{148DD7A5-6756-40A8-BE03-175B9290434E}"/>
                </a:ext>
              </a:extLst>
            </p:cNvPr>
            <p:cNvSpPr txBox="1"/>
            <p:nvPr/>
          </p:nvSpPr>
          <p:spPr>
            <a:xfrm>
              <a:off x="5177186" y="2783765"/>
              <a:ext cx="944946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Balance </a:t>
              </a:r>
              <a:r>
                <a:rPr lang="pt-BR" sz="1000" dirty="0" err="1">
                  <a:latin typeface="Montserrat Light" pitchFamily="2" charset="77"/>
                </a:rPr>
                <a:t>Load</a:t>
              </a:r>
              <a:endParaRPr lang="pt-BR" sz="3600" b="1" dirty="0">
                <a:latin typeface="Montserrat" pitchFamily="2" charset="77"/>
              </a:endParaRPr>
            </a:p>
          </p:txBody>
        </p:sp>
      </p:grpSp>
      <p:sp>
        <p:nvSpPr>
          <p:cNvPr id="157" name="Oval 49">
            <a:extLst>
              <a:ext uri="{FF2B5EF4-FFF2-40B4-BE49-F238E27FC236}">
                <a16:creationId xmlns:a16="http://schemas.microsoft.com/office/drawing/2014/main" id="{E8070372-3228-45B4-8610-F32BA87082EB}"/>
              </a:ext>
            </a:extLst>
          </p:cNvPr>
          <p:cNvSpPr/>
          <p:nvPr/>
        </p:nvSpPr>
        <p:spPr>
          <a:xfrm>
            <a:off x="1468436" y="1801680"/>
            <a:ext cx="226139" cy="226139"/>
          </a:xfrm>
          <a:prstGeom prst="ellipse">
            <a:avLst/>
          </a:prstGeom>
          <a:gradFill>
            <a:gsLst>
              <a:gs pos="0">
                <a:srgbClr val="25B8CC"/>
              </a:gs>
              <a:gs pos="99000">
                <a:srgbClr val="046E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Montserrat" pitchFamily="2" charset="77"/>
              </a:rPr>
              <a:t>A</a:t>
            </a:r>
          </a:p>
        </p:txBody>
      </p:sp>
      <p:sp>
        <p:nvSpPr>
          <p:cNvPr id="158" name="Oval 75">
            <a:extLst>
              <a:ext uri="{FF2B5EF4-FFF2-40B4-BE49-F238E27FC236}">
                <a16:creationId xmlns:a16="http://schemas.microsoft.com/office/drawing/2014/main" id="{CFB6667A-55CE-4E4F-9737-EF5A2075C6A4}"/>
              </a:ext>
            </a:extLst>
          </p:cNvPr>
          <p:cNvSpPr/>
          <p:nvPr/>
        </p:nvSpPr>
        <p:spPr>
          <a:xfrm>
            <a:off x="1104427" y="2317822"/>
            <a:ext cx="226139" cy="226139"/>
          </a:xfrm>
          <a:prstGeom prst="ellipse">
            <a:avLst/>
          </a:prstGeom>
          <a:gradFill>
            <a:gsLst>
              <a:gs pos="0">
                <a:srgbClr val="F58021"/>
              </a:gs>
              <a:gs pos="98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>
                <a:latin typeface="Montserrat" pitchFamily="2" charset="77"/>
              </a:rPr>
              <a:t>B</a:t>
            </a:r>
            <a:endParaRPr lang="pt-BR" sz="1100" dirty="0">
              <a:latin typeface="Montserrat" pitchFamily="2" charset="77"/>
            </a:endParaRPr>
          </a:p>
        </p:txBody>
      </p:sp>
      <p:sp>
        <p:nvSpPr>
          <p:cNvPr id="159" name="Oval 77">
            <a:extLst>
              <a:ext uri="{FF2B5EF4-FFF2-40B4-BE49-F238E27FC236}">
                <a16:creationId xmlns:a16="http://schemas.microsoft.com/office/drawing/2014/main" id="{82191FD2-997A-4390-9994-FB33317A5E15}"/>
              </a:ext>
            </a:extLst>
          </p:cNvPr>
          <p:cNvSpPr/>
          <p:nvPr/>
        </p:nvSpPr>
        <p:spPr>
          <a:xfrm>
            <a:off x="6655024" y="1618565"/>
            <a:ext cx="226139" cy="226139"/>
          </a:xfrm>
          <a:prstGeom prst="ellipse">
            <a:avLst/>
          </a:prstGeom>
          <a:gradFill>
            <a:gsLst>
              <a:gs pos="0">
                <a:srgbClr val="70BE56"/>
              </a:gs>
              <a:gs pos="97000">
                <a:srgbClr val="2890A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Montserrat" pitchFamily="2" charset="77"/>
              </a:rPr>
              <a:t>D</a:t>
            </a:r>
          </a:p>
        </p:txBody>
      </p: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54021018-678B-4842-8CED-DC208F931266}"/>
              </a:ext>
            </a:extLst>
          </p:cNvPr>
          <p:cNvGrpSpPr/>
          <p:nvPr/>
        </p:nvGrpSpPr>
        <p:grpSpPr>
          <a:xfrm>
            <a:off x="2405916" y="788345"/>
            <a:ext cx="1289555" cy="838809"/>
            <a:chOff x="1207021" y="855068"/>
            <a:chExt cx="1719406" cy="1118412"/>
          </a:xfrm>
        </p:grpSpPr>
        <p:sp>
          <p:nvSpPr>
            <p:cNvPr id="270" name="CaixaDeTexto 269">
              <a:extLst>
                <a:ext uri="{FF2B5EF4-FFF2-40B4-BE49-F238E27FC236}">
                  <a16:creationId xmlns:a16="http://schemas.microsoft.com/office/drawing/2014/main" id="{F690F030-C94C-46DE-B6C6-A1FCD4760682}"/>
                </a:ext>
              </a:extLst>
            </p:cNvPr>
            <p:cNvSpPr txBox="1"/>
            <p:nvPr/>
          </p:nvSpPr>
          <p:spPr>
            <a:xfrm>
              <a:off x="1207021" y="1440000"/>
              <a:ext cx="1719406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Aplicações off-line</a:t>
              </a:r>
            </a:p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Concessionárias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271" name="Imagem 270">
              <a:extLst>
                <a:ext uri="{FF2B5EF4-FFF2-40B4-BE49-F238E27FC236}">
                  <a16:creationId xmlns:a16="http://schemas.microsoft.com/office/drawing/2014/main" id="{56226501-C8F9-426A-ABA8-F8DA921D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60" y="855068"/>
              <a:ext cx="677460" cy="562960"/>
            </a:xfrm>
            <a:prstGeom prst="rect">
              <a:avLst/>
            </a:prstGeom>
          </p:spPr>
        </p:pic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B34C2BAB-2EB9-4979-9605-B830D33D0045}"/>
              </a:ext>
            </a:extLst>
          </p:cNvPr>
          <p:cNvGrpSpPr/>
          <p:nvPr/>
        </p:nvGrpSpPr>
        <p:grpSpPr>
          <a:xfrm>
            <a:off x="6341914" y="497295"/>
            <a:ext cx="1187401" cy="939259"/>
            <a:chOff x="3422437" y="988631"/>
            <a:chExt cx="1583201" cy="1252345"/>
          </a:xfrm>
        </p:grpSpPr>
        <p:sp>
          <p:nvSpPr>
            <p:cNvPr id="268" name="CaixaDeTexto 267">
              <a:extLst>
                <a:ext uri="{FF2B5EF4-FFF2-40B4-BE49-F238E27FC236}">
                  <a16:creationId xmlns:a16="http://schemas.microsoft.com/office/drawing/2014/main" id="{DDB5DDF8-5BBE-44EB-8FAE-54184851D0EF}"/>
                </a:ext>
              </a:extLst>
            </p:cNvPr>
            <p:cNvSpPr txBox="1"/>
            <p:nvPr/>
          </p:nvSpPr>
          <p:spPr>
            <a:xfrm>
              <a:off x="3422437" y="1502312"/>
              <a:ext cx="15832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Empresas e Órgãos</a:t>
              </a:r>
            </a:p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do Governo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269" name="Imagem 268">
              <a:extLst>
                <a:ext uri="{FF2B5EF4-FFF2-40B4-BE49-F238E27FC236}">
                  <a16:creationId xmlns:a16="http://schemas.microsoft.com/office/drawing/2014/main" id="{BEE68A59-9E9E-4039-BF6F-53106DE11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63" y="988631"/>
              <a:ext cx="493305" cy="493305"/>
            </a:xfrm>
            <a:prstGeom prst="rect">
              <a:avLst/>
            </a:prstGeom>
          </p:spPr>
        </p:pic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E835B783-0D86-407C-B200-B76CA5EF3687}"/>
              </a:ext>
            </a:extLst>
          </p:cNvPr>
          <p:cNvGrpSpPr/>
          <p:nvPr/>
        </p:nvGrpSpPr>
        <p:grpSpPr>
          <a:xfrm>
            <a:off x="3031856" y="3964779"/>
            <a:ext cx="708710" cy="510625"/>
            <a:chOff x="5177186" y="1630407"/>
            <a:chExt cx="944946" cy="680834"/>
          </a:xfrm>
        </p:grpSpPr>
        <p:sp>
          <p:nvSpPr>
            <p:cNvPr id="266" name="CaixaDeTexto 265">
              <a:extLst>
                <a:ext uri="{FF2B5EF4-FFF2-40B4-BE49-F238E27FC236}">
                  <a16:creationId xmlns:a16="http://schemas.microsoft.com/office/drawing/2014/main" id="{C434B240-012F-4BA0-8266-513E0AAAD763}"/>
                </a:ext>
              </a:extLst>
            </p:cNvPr>
            <p:cNvSpPr txBox="1"/>
            <p:nvPr/>
          </p:nvSpPr>
          <p:spPr>
            <a:xfrm>
              <a:off x="5177186" y="1982946"/>
              <a:ext cx="944946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Firewall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267" name="Imagem 266">
              <a:extLst>
                <a:ext uri="{FF2B5EF4-FFF2-40B4-BE49-F238E27FC236}">
                  <a16:creationId xmlns:a16="http://schemas.microsoft.com/office/drawing/2014/main" id="{17FC84A2-D281-4BA5-8782-EDAB9000C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658" y="1630407"/>
              <a:ext cx="449485" cy="362742"/>
            </a:xfrm>
            <a:prstGeom prst="rect">
              <a:avLst/>
            </a:prstGeom>
          </p:spPr>
        </p:pic>
      </p:grp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68AB9FB3-999A-458C-8D5B-D10AEB2714D5}"/>
              </a:ext>
            </a:extLst>
          </p:cNvPr>
          <p:cNvGrpSpPr/>
          <p:nvPr/>
        </p:nvGrpSpPr>
        <p:grpSpPr>
          <a:xfrm>
            <a:off x="4557051" y="596860"/>
            <a:ext cx="1244955" cy="796508"/>
            <a:chOff x="6608998" y="409614"/>
            <a:chExt cx="1659940" cy="1062011"/>
          </a:xfrm>
        </p:grpSpPr>
        <p:sp>
          <p:nvSpPr>
            <p:cNvPr id="264" name="CaixaDeTexto 263">
              <a:extLst>
                <a:ext uri="{FF2B5EF4-FFF2-40B4-BE49-F238E27FC236}">
                  <a16:creationId xmlns:a16="http://schemas.microsoft.com/office/drawing/2014/main" id="{7DA0F421-D513-4CCB-AF28-291913A9BDC2}"/>
                </a:ext>
              </a:extLst>
            </p:cNvPr>
            <p:cNvSpPr txBox="1"/>
            <p:nvPr/>
          </p:nvSpPr>
          <p:spPr>
            <a:xfrm>
              <a:off x="6608998" y="938145"/>
              <a:ext cx="165994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Aplicações on-line</a:t>
              </a:r>
            </a:p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ANTT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265" name="Imagem 264" descr="Uma imagem contendo clip-art&#10;&#10;Descrição gerada automaticamente">
              <a:extLst>
                <a:ext uri="{FF2B5EF4-FFF2-40B4-BE49-F238E27FC236}">
                  <a16:creationId xmlns:a16="http://schemas.microsoft.com/office/drawing/2014/main" id="{EAC75596-7FAF-47CA-A093-631E2844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942" y="409614"/>
              <a:ext cx="567771" cy="465256"/>
            </a:xfrm>
            <a:prstGeom prst="rect">
              <a:avLst/>
            </a:prstGeom>
          </p:spPr>
        </p:pic>
      </p:grpSp>
      <p:grpSp>
        <p:nvGrpSpPr>
          <p:cNvPr id="164" name="Agrupar 163">
            <a:extLst>
              <a:ext uri="{FF2B5EF4-FFF2-40B4-BE49-F238E27FC236}">
                <a16:creationId xmlns:a16="http://schemas.microsoft.com/office/drawing/2014/main" id="{109328CA-3EA5-412C-A4F7-5773F8060A96}"/>
              </a:ext>
            </a:extLst>
          </p:cNvPr>
          <p:cNvGrpSpPr/>
          <p:nvPr/>
        </p:nvGrpSpPr>
        <p:grpSpPr>
          <a:xfrm>
            <a:off x="2789892" y="5324338"/>
            <a:ext cx="1055362" cy="855032"/>
            <a:chOff x="8424847" y="1055774"/>
            <a:chExt cx="1407149" cy="1140041"/>
          </a:xfrm>
        </p:grpSpPr>
        <p:sp>
          <p:nvSpPr>
            <p:cNvPr id="262" name="CaixaDeTexto 261">
              <a:extLst>
                <a:ext uri="{FF2B5EF4-FFF2-40B4-BE49-F238E27FC236}">
                  <a16:creationId xmlns:a16="http://schemas.microsoft.com/office/drawing/2014/main" id="{727A51F3-CA93-46D1-9923-246484B1733B}"/>
                </a:ext>
              </a:extLst>
            </p:cNvPr>
            <p:cNvSpPr txBox="1"/>
            <p:nvPr/>
          </p:nvSpPr>
          <p:spPr>
            <a:xfrm>
              <a:off x="8424847" y="1662336"/>
              <a:ext cx="1407149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Ponto de</a:t>
              </a:r>
            </a:p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263" name="Imagem 262">
              <a:extLst>
                <a:ext uri="{FF2B5EF4-FFF2-40B4-BE49-F238E27FC236}">
                  <a16:creationId xmlns:a16="http://schemas.microsoft.com/office/drawing/2014/main" id="{32822EF5-7F0D-43B5-AA0C-DF1D68274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942" y="1055774"/>
              <a:ext cx="562960" cy="582044"/>
            </a:xfrm>
            <a:prstGeom prst="rect">
              <a:avLst/>
            </a:prstGeom>
          </p:spPr>
        </p:pic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BFFAABC9-705A-4D05-97BE-4E93BC3AA4B3}"/>
              </a:ext>
            </a:extLst>
          </p:cNvPr>
          <p:cNvGrpSpPr/>
          <p:nvPr/>
        </p:nvGrpSpPr>
        <p:grpSpPr>
          <a:xfrm>
            <a:off x="2410250" y="2758257"/>
            <a:ext cx="725060" cy="698864"/>
            <a:chOff x="3404107" y="2350898"/>
            <a:chExt cx="966746" cy="931818"/>
          </a:xfrm>
        </p:grpSpPr>
        <p:sp>
          <p:nvSpPr>
            <p:cNvPr id="260" name="CaixaDeTexto 259">
              <a:extLst>
                <a:ext uri="{FF2B5EF4-FFF2-40B4-BE49-F238E27FC236}">
                  <a16:creationId xmlns:a16="http://schemas.microsoft.com/office/drawing/2014/main" id="{7CE2251B-ACA7-47A6-9A63-D3764B6BA271}"/>
                </a:ext>
              </a:extLst>
            </p:cNvPr>
            <p:cNvSpPr txBox="1"/>
            <p:nvPr/>
          </p:nvSpPr>
          <p:spPr>
            <a:xfrm>
              <a:off x="3404107" y="2749236"/>
              <a:ext cx="966746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00" dirty="0">
                  <a:solidFill>
                    <a:srgbClr val="F05C4B"/>
                  </a:solidFill>
                  <a:latin typeface="Montserrat Light" pitchFamily="2" charset="77"/>
                </a:rPr>
                <a:t>Web</a:t>
              </a:r>
              <a:endParaRPr lang="pt-BR" sz="36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261" name="Imagem 260">
              <a:extLst>
                <a:ext uri="{FF2B5EF4-FFF2-40B4-BE49-F238E27FC236}">
                  <a16:creationId xmlns:a16="http://schemas.microsoft.com/office/drawing/2014/main" id="{58305ECD-BDE1-42AD-9A56-BC89ECAF4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175" y="2350898"/>
              <a:ext cx="419835" cy="372126"/>
            </a:xfrm>
            <a:prstGeom prst="rect">
              <a:avLst/>
            </a:prstGeom>
          </p:spPr>
        </p:pic>
      </p:grpSp>
      <p:grpSp>
        <p:nvGrpSpPr>
          <p:cNvPr id="166" name="Agrupar 165">
            <a:extLst>
              <a:ext uri="{FF2B5EF4-FFF2-40B4-BE49-F238E27FC236}">
                <a16:creationId xmlns:a16="http://schemas.microsoft.com/office/drawing/2014/main" id="{B09B0F40-D669-4683-9B8E-7A0DAEE8DB46}"/>
              </a:ext>
            </a:extLst>
          </p:cNvPr>
          <p:cNvGrpSpPr/>
          <p:nvPr/>
        </p:nvGrpSpPr>
        <p:grpSpPr>
          <a:xfrm>
            <a:off x="1876727" y="2088967"/>
            <a:ext cx="869457" cy="676303"/>
            <a:chOff x="7026264" y="2334714"/>
            <a:chExt cx="1159276" cy="901736"/>
          </a:xfrm>
        </p:grpSpPr>
        <p:sp>
          <p:nvSpPr>
            <p:cNvPr id="258" name="CaixaDeTexto 257">
              <a:extLst>
                <a:ext uri="{FF2B5EF4-FFF2-40B4-BE49-F238E27FC236}">
                  <a16:creationId xmlns:a16="http://schemas.microsoft.com/office/drawing/2014/main" id="{665254D9-B0EF-4499-AD24-6E5440E38256}"/>
                </a:ext>
              </a:extLst>
            </p:cNvPr>
            <p:cNvSpPr txBox="1"/>
            <p:nvPr/>
          </p:nvSpPr>
          <p:spPr>
            <a:xfrm>
              <a:off x="7026264" y="2702971"/>
              <a:ext cx="1159276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00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  <p:pic>
          <p:nvPicPr>
            <p:cNvPr id="259" name="Imagem 258">
              <a:extLst>
                <a:ext uri="{FF2B5EF4-FFF2-40B4-BE49-F238E27FC236}">
                  <a16:creationId xmlns:a16="http://schemas.microsoft.com/office/drawing/2014/main" id="{36DE2A79-FE73-4950-91A0-64461DCAC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040" y="2334714"/>
              <a:ext cx="419835" cy="381668"/>
            </a:xfrm>
            <a:prstGeom prst="rect">
              <a:avLst/>
            </a:prstGeom>
          </p:spPr>
        </p:pic>
      </p:grpSp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298B9D1C-C0FF-4A76-A258-9D8F7686A4DF}"/>
              </a:ext>
            </a:extLst>
          </p:cNvPr>
          <p:cNvGrpSpPr/>
          <p:nvPr/>
        </p:nvGrpSpPr>
        <p:grpSpPr>
          <a:xfrm>
            <a:off x="5584586" y="3289024"/>
            <a:ext cx="708709" cy="561986"/>
            <a:chOff x="2848626" y="3716723"/>
            <a:chExt cx="944945" cy="749315"/>
          </a:xfrm>
        </p:grpSpPr>
        <p:sp>
          <p:nvSpPr>
            <p:cNvPr id="256" name="CaixaDeTexto 255">
              <a:extLst>
                <a:ext uri="{FF2B5EF4-FFF2-40B4-BE49-F238E27FC236}">
                  <a16:creationId xmlns:a16="http://schemas.microsoft.com/office/drawing/2014/main" id="{F778CD06-E481-4E41-AA53-A9AB27C96DEF}"/>
                </a:ext>
              </a:extLst>
            </p:cNvPr>
            <p:cNvSpPr txBox="1"/>
            <p:nvPr/>
          </p:nvSpPr>
          <p:spPr>
            <a:xfrm>
              <a:off x="2848626" y="4137743"/>
              <a:ext cx="944945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257" name="Imagem 256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17E2DB7C-8D3B-4582-873E-C4D0503AD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  <p:grpSp>
        <p:nvGrpSpPr>
          <p:cNvPr id="169" name="Agrupar 168">
            <a:extLst>
              <a:ext uri="{FF2B5EF4-FFF2-40B4-BE49-F238E27FC236}">
                <a16:creationId xmlns:a16="http://schemas.microsoft.com/office/drawing/2014/main" id="{355AEBA3-0FDE-4321-9960-D5ADD623AB7A}"/>
              </a:ext>
            </a:extLst>
          </p:cNvPr>
          <p:cNvGrpSpPr/>
          <p:nvPr/>
        </p:nvGrpSpPr>
        <p:grpSpPr>
          <a:xfrm>
            <a:off x="900850" y="3560688"/>
            <a:ext cx="708709" cy="584820"/>
            <a:chOff x="4834890" y="3238046"/>
            <a:chExt cx="944945" cy="779760"/>
          </a:xfrm>
        </p:grpSpPr>
        <p:sp>
          <p:nvSpPr>
            <p:cNvPr id="254" name="CaixaDeTexto 253">
              <a:extLst>
                <a:ext uri="{FF2B5EF4-FFF2-40B4-BE49-F238E27FC236}">
                  <a16:creationId xmlns:a16="http://schemas.microsoft.com/office/drawing/2014/main" id="{FBDF46D2-2B43-4F62-A737-D8932495F970}"/>
                </a:ext>
              </a:extLst>
            </p:cNvPr>
            <p:cNvSpPr txBox="1"/>
            <p:nvPr/>
          </p:nvSpPr>
          <p:spPr>
            <a:xfrm>
              <a:off x="4834890" y="3689511"/>
              <a:ext cx="944945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Bailarina</a:t>
              </a:r>
              <a:endPara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255" name="Imagem 254">
              <a:extLst>
                <a:ext uri="{FF2B5EF4-FFF2-40B4-BE49-F238E27FC236}">
                  <a16:creationId xmlns:a16="http://schemas.microsoft.com/office/drawing/2014/main" id="{19D4F4E5-D4D1-41E0-B687-D1109D812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7" y="3238046"/>
              <a:ext cx="407690" cy="407690"/>
            </a:xfrm>
            <a:prstGeom prst="rect">
              <a:avLst/>
            </a:prstGeom>
          </p:spPr>
        </p:pic>
      </p:grp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017CAA9A-02D7-4507-9AFD-73E64AAF75DF}"/>
              </a:ext>
            </a:extLst>
          </p:cNvPr>
          <p:cNvGrpSpPr/>
          <p:nvPr/>
        </p:nvGrpSpPr>
        <p:grpSpPr>
          <a:xfrm>
            <a:off x="6655024" y="4650240"/>
            <a:ext cx="648828" cy="688357"/>
            <a:chOff x="4806910" y="5110904"/>
            <a:chExt cx="865104" cy="917811"/>
          </a:xfrm>
        </p:grpSpPr>
        <p:sp>
          <p:nvSpPr>
            <p:cNvPr id="252" name="CaixaDeTexto 251">
              <a:extLst>
                <a:ext uri="{FF2B5EF4-FFF2-40B4-BE49-F238E27FC236}">
                  <a16:creationId xmlns:a16="http://schemas.microsoft.com/office/drawing/2014/main" id="{0494E02D-7840-48C5-AD0B-41641EA5CC49}"/>
                </a:ext>
              </a:extLst>
            </p:cNvPr>
            <p:cNvSpPr txBox="1"/>
            <p:nvPr/>
          </p:nvSpPr>
          <p:spPr>
            <a:xfrm>
              <a:off x="4806910" y="5495234"/>
              <a:ext cx="865104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Apache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Kafka</a:t>
              </a:r>
              <a:endParaRPr lang="pt-BR" sz="3200" b="1" dirty="0">
                <a:latin typeface="Montserrat" pitchFamily="2" charset="77"/>
              </a:endParaRPr>
            </a:p>
          </p:txBody>
        </p:sp>
        <p:pic>
          <p:nvPicPr>
            <p:cNvPr id="253" name="Imagem 252" descr="Uma imagem contendo mapa&#10;&#10;Descrição gerada automaticamente">
              <a:extLst>
                <a:ext uri="{FF2B5EF4-FFF2-40B4-BE49-F238E27FC236}">
                  <a16:creationId xmlns:a16="http://schemas.microsoft.com/office/drawing/2014/main" id="{5E3641CB-20C8-4F6B-B09A-6C8C7754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980" y="5110904"/>
              <a:ext cx="362742" cy="362742"/>
            </a:xfrm>
            <a:prstGeom prst="rect">
              <a:avLst/>
            </a:prstGeom>
          </p:spPr>
        </p:pic>
      </p:grpSp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A87140E7-58CC-4401-96D4-3CC7C358E175}"/>
              </a:ext>
            </a:extLst>
          </p:cNvPr>
          <p:cNvGrpSpPr/>
          <p:nvPr/>
        </p:nvGrpSpPr>
        <p:grpSpPr>
          <a:xfrm>
            <a:off x="7656035" y="4546228"/>
            <a:ext cx="622765" cy="611481"/>
            <a:chOff x="7508243" y="5503860"/>
            <a:chExt cx="830353" cy="815306"/>
          </a:xfrm>
        </p:grpSpPr>
        <p:sp>
          <p:nvSpPr>
            <p:cNvPr id="250" name="CaixaDeTexto 249">
              <a:extLst>
                <a:ext uri="{FF2B5EF4-FFF2-40B4-BE49-F238E27FC236}">
                  <a16:creationId xmlns:a16="http://schemas.microsoft.com/office/drawing/2014/main" id="{5083D5DE-68CD-4187-AB87-6451B4243B9F}"/>
                </a:ext>
              </a:extLst>
            </p:cNvPr>
            <p:cNvSpPr txBox="1"/>
            <p:nvPr/>
          </p:nvSpPr>
          <p:spPr>
            <a:xfrm>
              <a:off x="7508243" y="5785687"/>
              <a:ext cx="830353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E-mail Server</a:t>
              </a:r>
              <a:endParaRPr lang="pt-BR" sz="3200" b="1" dirty="0">
                <a:latin typeface="Montserrat" pitchFamily="2" charset="77"/>
              </a:endParaRPr>
            </a:p>
          </p:txBody>
        </p:sp>
        <p:pic>
          <p:nvPicPr>
            <p:cNvPr id="251" name="Imagem 250">
              <a:extLst>
                <a:ext uri="{FF2B5EF4-FFF2-40B4-BE49-F238E27FC236}">
                  <a16:creationId xmlns:a16="http://schemas.microsoft.com/office/drawing/2014/main" id="{75A32210-A424-4768-A5ED-CFF47932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1860" y="5503860"/>
              <a:ext cx="442386" cy="260229"/>
            </a:xfrm>
            <a:prstGeom prst="rect">
              <a:avLst/>
            </a:prstGeom>
          </p:spPr>
        </p:pic>
      </p:grp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EAF41C9E-D9FA-4279-84BB-8C40A37113E5}"/>
              </a:ext>
            </a:extLst>
          </p:cNvPr>
          <p:cNvGrpSpPr/>
          <p:nvPr/>
        </p:nvGrpSpPr>
        <p:grpSpPr>
          <a:xfrm>
            <a:off x="135535" y="4201012"/>
            <a:ext cx="672678" cy="479685"/>
            <a:chOff x="3028814" y="4902529"/>
            <a:chExt cx="896903" cy="639579"/>
          </a:xfrm>
        </p:grpSpPr>
        <p:sp>
          <p:nvSpPr>
            <p:cNvPr id="248" name="CaixaDeTexto 247">
              <a:extLst>
                <a:ext uri="{FF2B5EF4-FFF2-40B4-BE49-F238E27FC236}">
                  <a16:creationId xmlns:a16="http://schemas.microsoft.com/office/drawing/2014/main" id="{5C90EB87-60E0-45E7-921B-D4A7FC8E017C}"/>
                </a:ext>
              </a:extLst>
            </p:cNvPr>
            <p:cNvSpPr txBox="1"/>
            <p:nvPr/>
          </p:nvSpPr>
          <p:spPr>
            <a:xfrm>
              <a:off x="3028814" y="5213814"/>
              <a:ext cx="896903" cy="32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Legados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249" name="Imagem 248">
              <a:extLst>
                <a:ext uri="{FF2B5EF4-FFF2-40B4-BE49-F238E27FC236}">
                  <a16:creationId xmlns:a16="http://schemas.microsoft.com/office/drawing/2014/main" id="{407AC3E6-F07F-4F01-BDE1-2EB4607EA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402" y="4902529"/>
              <a:ext cx="425039" cy="294925"/>
            </a:xfrm>
            <a:prstGeom prst="rect">
              <a:avLst/>
            </a:prstGeom>
          </p:spPr>
        </p:pic>
      </p:grpSp>
      <p:grpSp>
        <p:nvGrpSpPr>
          <p:cNvPr id="173" name="Agrupar 172">
            <a:extLst>
              <a:ext uri="{FF2B5EF4-FFF2-40B4-BE49-F238E27FC236}">
                <a16:creationId xmlns:a16="http://schemas.microsoft.com/office/drawing/2014/main" id="{372F840F-01BD-4391-AFE3-48E6ED5E4834}"/>
              </a:ext>
            </a:extLst>
          </p:cNvPr>
          <p:cNvGrpSpPr/>
          <p:nvPr/>
        </p:nvGrpSpPr>
        <p:grpSpPr>
          <a:xfrm>
            <a:off x="5537075" y="2449658"/>
            <a:ext cx="1097858" cy="663472"/>
            <a:chOff x="3245556" y="5621805"/>
            <a:chExt cx="1463811" cy="884631"/>
          </a:xfrm>
        </p:grpSpPr>
        <p:sp>
          <p:nvSpPr>
            <p:cNvPr id="246" name="CaixaDeTexto 245">
              <a:extLst>
                <a:ext uri="{FF2B5EF4-FFF2-40B4-BE49-F238E27FC236}">
                  <a16:creationId xmlns:a16="http://schemas.microsoft.com/office/drawing/2014/main" id="{0DE63EBB-A298-4BF8-B592-26AF859F677E}"/>
                </a:ext>
              </a:extLst>
            </p:cNvPr>
            <p:cNvSpPr txBox="1"/>
            <p:nvPr/>
          </p:nvSpPr>
          <p:spPr>
            <a:xfrm>
              <a:off x="3245556" y="5972955"/>
              <a:ext cx="1463811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Sistemas de Monitoramento</a:t>
              </a:r>
              <a:endParaRPr lang="pt-BR" sz="3200" b="1" dirty="0">
                <a:latin typeface="Montserrat" pitchFamily="2" charset="77"/>
              </a:endParaRPr>
            </a:p>
          </p:txBody>
        </p:sp>
        <p:pic>
          <p:nvPicPr>
            <p:cNvPr id="247" name="Imagem 246">
              <a:extLst>
                <a:ext uri="{FF2B5EF4-FFF2-40B4-BE49-F238E27FC236}">
                  <a16:creationId xmlns:a16="http://schemas.microsoft.com/office/drawing/2014/main" id="{298D3D30-EEF1-473A-AB33-E040CEB88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710" y="5621805"/>
              <a:ext cx="390342" cy="338296"/>
            </a:xfrm>
            <a:prstGeom prst="rect">
              <a:avLst/>
            </a:prstGeom>
          </p:spPr>
        </p:pic>
      </p:grpSp>
      <p:grpSp>
        <p:nvGrpSpPr>
          <p:cNvPr id="174" name="Agrupar 173">
            <a:extLst>
              <a:ext uri="{FF2B5EF4-FFF2-40B4-BE49-F238E27FC236}">
                <a16:creationId xmlns:a16="http://schemas.microsoft.com/office/drawing/2014/main" id="{995464E3-363A-4E86-A6C6-D64165BF1F2E}"/>
              </a:ext>
            </a:extLst>
          </p:cNvPr>
          <p:cNvGrpSpPr/>
          <p:nvPr/>
        </p:nvGrpSpPr>
        <p:grpSpPr>
          <a:xfrm>
            <a:off x="7186957" y="5227733"/>
            <a:ext cx="850057" cy="688073"/>
            <a:chOff x="3988369" y="4948341"/>
            <a:chExt cx="1133409" cy="917429"/>
          </a:xfrm>
        </p:grpSpPr>
        <p:sp>
          <p:nvSpPr>
            <p:cNvPr id="244" name="CaixaDeTexto 243">
              <a:extLst>
                <a:ext uri="{FF2B5EF4-FFF2-40B4-BE49-F238E27FC236}">
                  <a16:creationId xmlns:a16="http://schemas.microsoft.com/office/drawing/2014/main" id="{53C25A09-6B9B-4A0F-8737-0C05147555E2}"/>
                </a:ext>
              </a:extLst>
            </p:cNvPr>
            <p:cNvSpPr txBox="1"/>
            <p:nvPr/>
          </p:nvSpPr>
          <p:spPr>
            <a:xfrm>
              <a:off x="3988369" y="5332291"/>
              <a:ext cx="1133409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 err="1">
                  <a:latin typeface="Montserrat Light" pitchFamily="2" charset="77"/>
                </a:rPr>
                <a:t>Red</a:t>
              </a:r>
              <a:r>
                <a:rPr lang="pt-BR" sz="1000" dirty="0">
                  <a:latin typeface="Montserrat Light" pitchFamily="2" charset="77"/>
                </a:rPr>
                <a:t> </a:t>
              </a:r>
              <a:r>
                <a:rPr lang="pt-BR" sz="1000" dirty="0" err="1">
                  <a:latin typeface="Montserrat Light" pitchFamily="2" charset="77"/>
                </a:rPr>
                <a:t>Hat</a:t>
              </a:r>
              <a:endParaRPr lang="pt-BR" sz="1000" dirty="0">
                <a:latin typeface="Montserrat Light" pitchFamily="2" charset="77"/>
              </a:endParaRPr>
            </a:p>
            <a:p>
              <a:pPr algn="ctr"/>
              <a:r>
                <a:rPr lang="pt-BR" sz="1000" b="1" dirty="0" err="1">
                  <a:latin typeface="Montserrat Light" pitchFamily="2" charset="77"/>
                </a:rPr>
                <a:t>Keycloack</a:t>
              </a:r>
              <a:endParaRPr lang="pt-BR" sz="3200" b="1" dirty="0">
                <a:latin typeface="Montserrat" pitchFamily="2" charset="77"/>
              </a:endParaRPr>
            </a:p>
          </p:txBody>
        </p:sp>
        <p:pic>
          <p:nvPicPr>
            <p:cNvPr id="245" name="Imagem 244">
              <a:extLst>
                <a:ext uri="{FF2B5EF4-FFF2-40B4-BE49-F238E27FC236}">
                  <a16:creationId xmlns:a16="http://schemas.microsoft.com/office/drawing/2014/main" id="{CE8422C7-54EE-4375-9A6F-FB88379B7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54" y="4948341"/>
              <a:ext cx="364319" cy="425039"/>
            </a:xfrm>
            <a:prstGeom prst="rect">
              <a:avLst/>
            </a:prstGeom>
          </p:spPr>
        </p:pic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0574F098-ED6E-4036-9CE7-B6E73EC0EAB4}"/>
              </a:ext>
            </a:extLst>
          </p:cNvPr>
          <p:cNvGrpSpPr/>
          <p:nvPr/>
        </p:nvGrpSpPr>
        <p:grpSpPr>
          <a:xfrm>
            <a:off x="5511415" y="4026737"/>
            <a:ext cx="819317" cy="1301242"/>
            <a:chOff x="5166190" y="4601013"/>
            <a:chExt cx="1092422" cy="1734991"/>
          </a:xfrm>
        </p:grpSpPr>
        <p:sp>
          <p:nvSpPr>
            <p:cNvPr id="242" name="CaixaDeTexto 241">
              <a:extLst>
                <a:ext uri="{FF2B5EF4-FFF2-40B4-BE49-F238E27FC236}">
                  <a16:creationId xmlns:a16="http://schemas.microsoft.com/office/drawing/2014/main" id="{25C1E7F4-4980-4AFC-9225-A2C6155023B7}"/>
                </a:ext>
              </a:extLst>
            </p:cNvPr>
            <p:cNvSpPr txBox="1"/>
            <p:nvPr/>
          </p:nvSpPr>
          <p:spPr>
            <a:xfrm>
              <a:off x="5166190" y="5597339"/>
              <a:ext cx="1092422" cy="73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Q-Ware Server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LOCAL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243" name="Imagem 242">
              <a:extLst>
                <a:ext uri="{FF2B5EF4-FFF2-40B4-BE49-F238E27FC236}">
                  <a16:creationId xmlns:a16="http://schemas.microsoft.com/office/drawing/2014/main" id="{B10A4FC3-0DAE-4767-B7C8-1D275B7BF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84" y="4601013"/>
              <a:ext cx="493305" cy="892150"/>
            </a:xfrm>
            <a:prstGeom prst="rect">
              <a:avLst/>
            </a:prstGeom>
          </p:spPr>
        </p:pic>
      </p:grpSp>
      <p:grpSp>
        <p:nvGrpSpPr>
          <p:cNvPr id="176" name="Agrupar 175">
            <a:extLst>
              <a:ext uri="{FF2B5EF4-FFF2-40B4-BE49-F238E27FC236}">
                <a16:creationId xmlns:a16="http://schemas.microsoft.com/office/drawing/2014/main" id="{E64EEE7D-5A72-4ABE-8D3C-8A44B3493A8F}"/>
              </a:ext>
            </a:extLst>
          </p:cNvPr>
          <p:cNvGrpSpPr/>
          <p:nvPr/>
        </p:nvGrpSpPr>
        <p:grpSpPr>
          <a:xfrm>
            <a:off x="6736858" y="2953663"/>
            <a:ext cx="1055362" cy="616462"/>
            <a:chOff x="7236262" y="4821110"/>
            <a:chExt cx="1407149" cy="821948"/>
          </a:xfrm>
        </p:grpSpPr>
        <p:sp>
          <p:nvSpPr>
            <p:cNvPr id="240" name="CaixaDeTexto 239">
              <a:extLst>
                <a:ext uri="{FF2B5EF4-FFF2-40B4-BE49-F238E27FC236}">
                  <a16:creationId xmlns:a16="http://schemas.microsoft.com/office/drawing/2014/main" id="{5B2CF6D6-49CB-419A-9776-AFF977F61FBC}"/>
                </a:ext>
              </a:extLst>
            </p:cNvPr>
            <p:cNvSpPr txBox="1"/>
            <p:nvPr/>
          </p:nvSpPr>
          <p:spPr>
            <a:xfrm>
              <a:off x="7236262" y="5109579"/>
              <a:ext cx="1407149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 err="1">
                  <a:latin typeface="Montserrat Light" pitchFamily="2" charset="77"/>
                </a:rPr>
                <a:t>Hadoop</a:t>
              </a:r>
              <a:r>
                <a:rPr lang="pt-BR" sz="1000" dirty="0">
                  <a:latin typeface="Montserrat Light" pitchFamily="2" charset="77"/>
                </a:rPr>
                <a:t> 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HDFS</a:t>
              </a:r>
              <a:endParaRPr lang="pt-BR" sz="3200" b="1" dirty="0">
                <a:latin typeface="Montserrat" pitchFamily="2" charset="77"/>
              </a:endParaRPr>
            </a:p>
          </p:txBody>
        </p:sp>
        <p:pic>
          <p:nvPicPr>
            <p:cNvPr id="241" name="Imagem 240">
              <a:extLst>
                <a:ext uri="{FF2B5EF4-FFF2-40B4-BE49-F238E27FC236}">
                  <a16:creationId xmlns:a16="http://schemas.microsoft.com/office/drawing/2014/main" id="{16966BD2-3B8F-4D26-9E06-2B3B0D72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275" y="4821110"/>
              <a:ext cx="329623" cy="277577"/>
            </a:xfrm>
            <a:prstGeom prst="rect">
              <a:avLst/>
            </a:prstGeom>
          </p:spPr>
        </p:pic>
      </p:grpSp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F989BE6B-77D8-43CE-9491-377179A3E4F7}"/>
              </a:ext>
            </a:extLst>
          </p:cNvPr>
          <p:cNvGrpSpPr/>
          <p:nvPr/>
        </p:nvGrpSpPr>
        <p:grpSpPr>
          <a:xfrm>
            <a:off x="8366378" y="4982331"/>
            <a:ext cx="665087" cy="462213"/>
            <a:chOff x="6483865" y="5546036"/>
            <a:chExt cx="886783" cy="616283"/>
          </a:xfrm>
        </p:grpSpPr>
        <p:sp>
          <p:nvSpPr>
            <p:cNvPr id="238" name="CaixaDeTexto 237">
              <a:extLst>
                <a:ext uri="{FF2B5EF4-FFF2-40B4-BE49-F238E27FC236}">
                  <a16:creationId xmlns:a16="http://schemas.microsoft.com/office/drawing/2014/main" id="{E1F37155-1844-4AF6-8D66-CDBFC597A43D}"/>
                </a:ext>
              </a:extLst>
            </p:cNvPr>
            <p:cNvSpPr txBox="1"/>
            <p:nvPr/>
          </p:nvSpPr>
          <p:spPr>
            <a:xfrm>
              <a:off x="6483865" y="5834025"/>
              <a:ext cx="886783" cy="32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Backup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239" name="Imagem 238">
              <a:extLst>
                <a:ext uri="{FF2B5EF4-FFF2-40B4-BE49-F238E27FC236}">
                  <a16:creationId xmlns:a16="http://schemas.microsoft.com/office/drawing/2014/main" id="{B67A5660-EC35-4862-8DE4-0B8587699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281" y="5546036"/>
              <a:ext cx="277577" cy="268903"/>
            </a:xfrm>
            <a:prstGeom prst="rect">
              <a:avLst/>
            </a:prstGeom>
          </p:spPr>
        </p:pic>
      </p:grpSp>
      <p:grpSp>
        <p:nvGrpSpPr>
          <p:cNvPr id="178" name="Agrupar 177">
            <a:extLst>
              <a:ext uri="{FF2B5EF4-FFF2-40B4-BE49-F238E27FC236}">
                <a16:creationId xmlns:a16="http://schemas.microsoft.com/office/drawing/2014/main" id="{0B47B08C-1D3D-43BF-8B90-87B9ECE2AD99}"/>
              </a:ext>
            </a:extLst>
          </p:cNvPr>
          <p:cNvGrpSpPr/>
          <p:nvPr/>
        </p:nvGrpSpPr>
        <p:grpSpPr>
          <a:xfrm>
            <a:off x="153999" y="3210613"/>
            <a:ext cx="795203" cy="666199"/>
            <a:chOff x="8029235" y="5518665"/>
            <a:chExt cx="1060270" cy="888267"/>
          </a:xfrm>
        </p:grpSpPr>
        <p:sp>
          <p:nvSpPr>
            <p:cNvPr id="236" name="CaixaDeTexto 235">
              <a:extLst>
                <a:ext uri="{FF2B5EF4-FFF2-40B4-BE49-F238E27FC236}">
                  <a16:creationId xmlns:a16="http://schemas.microsoft.com/office/drawing/2014/main" id="{3FF36E48-617B-4B1C-8C70-6E4BB9A479E2}"/>
                </a:ext>
              </a:extLst>
            </p:cNvPr>
            <p:cNvSpPr txBox="1"/>
            <p:nvPr/>
          </p:nvSpPr>
          <p:spPr>
            <a:xfrm>
              <a:off x="8029235" y="5873451"/>
              <a:ext cx="1060270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rgbClr val="FF0000"/>
                  </a:solidFill>
                  <a:latin typeface="Montserrat Light" pitchFamily="2" charset="77"/>
                </a:rPr>
                <a:t>Banco de Dados</a:t>
              </a:r>
              <a:endParaRPr lang="pt-BR" sz="32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237" name="Imagem 236">
              <a:extLst>
                <a:ext uri="{FF2B5EF4-FFF2-40B4-BE49-F238E27FC236}">
                  <a16:creationId xmlns:a16="http://schemas.microsoft.com/office/drawing/2014/main" id="{01025525-35DF-4C3C-AFB2-1D913F13C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238" y="5518665"/>
              <a:ext cx="338296" cy="320948"/>
            </a:xfrm>
            <a:prstGeom prst="rect">
              <a:avLst/>
            </a:prstGeom>
          </p:spPr>
        </p:pic>
      </p:grpSp>
      <p:grpSp>
        <p:nvGrpSpPr>
          <p:cNvPr id="179" name="Agrupar 178">
            <a:extLst>
              <a:ext uri="{FF2B5EF4-FFF2-40B4-BE49-F238E27FC236}">
                <a16:creationId xmlns:a16="http://schemas.microsoft.com/office/drawing/2014/main" id="{7FBB507A-ED80-45FA-992E-68CFE4B2356D}"/>
              </a:ext>
            </a:extLst>
          </p:cNvPr>
          <p:cNvGrpSpPr/>
          <p:nvPr/>
        </p:nvGrpSpPr>
        <p:grpSpPr>
          <a:xfrm>
            <a:off x="8049469" y="3337109"/>
            <a:ext cx="852343" cy="693210"/>
            <a:chOff x="9192998" y="5414421"/>
            <a:chExt cx="1136457" cy="924280"/>
          </a:xfrm>
        </p:grpSpPr>
        <p:sp>
          <p:nvSpPr>
            <p:cNvPr id="234" name="CaixaDeTexto 233">
              <a:extLst>
                <a:ext uri="{FF2B5EF4-FFF2-40B4-BE49-F238E27FC236}">
                  <a16:creationId xmlns:a16="http://schemas.microsoft.com/office/drawing/2014/main" id="{56FB0F50-A250-4470-9906-5A63FDA07595}"/>
                </a:ext>
              </a:extLst>
            </p:cNvPr>
            <p:cNvSpPr txBox="1"/>
            <p:nvPr/>
          </p:nvSpPr>
          <p:spPr>
            <a:xfrm>
              <a:off x="9192998" y="5805221"/>
              <a:ext cx="113645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 err="1">
                  <a:latin typeface="Montserrat Light" pitchFamily="2" charset="77"/>
                </a:rPr>
                <a:t>Elastic</a:t>
              </a:r>
              <a:endParaRPr lang="pt-BR" sz="1000" dirty="0">
                <a:latin typeface="Montserrat Light" pitchFamily="2" charset="77"/>
              </a:endParaRPr>
            </a:p>
            <a:p>
              <a:pPr algn="ctr"/>
              <a:r>
                <a:rPr lang="pt-BR" sz="1000" b="1" dirty="0" err="1">
                  <a:latin typeface="Montserrat Light" pitchFamily="2" charset="77"/>
                </a:rPr>
                <a:t>Logstache</a:t>
              </a:r>
              <a:endParaRPr lang="pt-BR" sz="3200" b="1" dirty="0">
                <a:latin typeface="Montserrat" pitchFamily="2" charset="77"/>
              </a:endParaRPr>
            </a:p>
          </p:txBody>
        </p:sp>
        <p:pic>
          <p:nvPicPr>
            <p:cNvPr id="235" name="Imagem 234">
              <a:extLst>
                <a:ext uri="{FF2B5EF4-FFF2-40B4-BE49-F238E27FC236}">
                  <a16:creationId xmlns:a16="http://schemas.microsoft.com/office/drawing/2014/main" id="{62361AE8-0B35-461D-96A5-1A3C6B168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010" y="5414421"/>
              <a:ext cx="338296" cy="390342"/>
            </a:xfrm>
            <a:prstGeom prst="rect">
              <a:avLst/>
            </a:prstGeom>
          </p:spPr>
        </p:pic>
      </p:grpSp>
      <p:sp>
        <p:nvSpPr>
          <p:cNvPr id="181" name="Oval 75">
            <a:extLst>
              <a:ext uri="{FF2B5EF4-FFF2-40B4-BE49-F238E27FC236}">
                <a16:creationId xmlns:a16="http://schemas.microsoft.com/office/drawing/2014/main" id="{D4AE3E04-74ED-46A7-AE42-F3DC02F8C4BB}"/>
              </a:ext>
            </a:extLst>
          </p:cNvPr>
          <p:cNvSpPr/>
          <p:nvPr/>
        </p:nvSpPr>
        <p:spPr>
          <a:xfrm>
            <a:off x="7483532" y="2376186"/>
            <a:ext cx="226139" cy="226139"/>
          </a:xfrm>
          <a:prstGeom prst="ellipse">
            <a:avLst/>
          </a:prstGeom>
          <a:gradFill>
            <a:gsLst>
              <a:gs pos="51000">
                <a:srgbClr val="7030A0"/>
              </a:gs>
              <a:gs pos="100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Montserrat" pitchFamily="2" charset="77"/>
              </a:rPr>
              <a:t>C</a:t>
            </a:r>
          </a:p>
        </p:txBody>
      </p: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D2D20F3C-85BF-4E7B-87D0-B30342DC78CC}"/>
              </a:ext>
            </a:extLst>
          </p:cNvPr>
          <p:cNvGrpSpPr/>
          <p:nvPr/>
        </p:nvGrpSpPr>
        <p:grpSpPr>
          <a:xfrm>
            <a:off x="4220481" y="5488944"/>
            <a:ext cx="1055362" cy="1050120"/>
            <a:chOff x="10188563" y="1209577"/>
            <a:chExt cx="1407149" cy="1400162"/>
          </a:xfrm>
        </p:grpSpPr>
        <p:pic>
          <p:nvPicPr>
            <p:cNvPr id="230" name="Picture 2" descr="Resultado de imagem para cameras de monitoramento icone">
              <a:extLst>
                <a:ext uri="{FF2B5EF4-FFF2-40B4-BE49-F238E27FC236}">
                  <a16:creationId xmlns:a16="http://schemas.microsoft.com/office/drawing/2014/main" id="{545261A0-098C-4B06-A17B-33F8763C9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6105" y="1209577"/>
              <a:ext cx="678651" cy="67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" name="CaixaDeTexto 230">
              <a:extLst>
                <a:ext uri="{FF2B5EF4-FFF2-40B4-BE49-F238E27FC236}">
                  <a16:creationId xmlns:a16="http://schemas.microsoft.com/office/drawing/2014/main" id="{212406F1-BC21-4A12-9640-D65E53F497CE}"/>
                </a:ext>
              </a:extLst>
            </p:cNvPr>
            <p:cNvSpPr txBox="1"/>
            <p:nvPr/>
          </p:nvSpPr>
          <p:spPr>
            <a:xfrm>
              <a:off x="10188563" y="1871074"/>
              <a:ext cx="1407149" cy="73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CFTV / Radar ....</a:t>
              </a:r>
            </a:p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grpSp>
        <p:nvGrpSpPr>
          <p:cNvPr id="183" name="Agrupar 182">
            <a:extLst>
              <a:ext uri="{FF2B5EF4-FFF2-40B4-BE49-F238E27FC236}">
                <a16:creationId xmlns:a16="http://schemas.microsoft.com/office/drawing/2014/main" id="{3ACACE0E-6FD7-470C-8EA2-E8556F026384}"/>
              </a:ext>
            </a:extLst>
          </p:cNvPr>
          <p:cNvGrpSpPr/>
          <p:nvPr/>
        </p:nvGrpSpPr>
        <p:grpSpPr>
          <a:xfrm>
            <a:off x="82322" y="1890456"/>
            <a:ext cx="915602" cy="1261810"/>
            <a:chOff x="239886" y="1742949"/>
            <a:chExt cx="1220802" cy="1682414"/>
          </a:xfrm>
        </p:grpSpPr>
        <p:pic>
          <p:nvPicPr>
            <p:cNvPr id="228" name="Imagem 227">
              <a:extLst>
                <a:ext uri="{FF2B5EF4-FFF2-40B4-BE49-F238E27FC236}">
                  <a16:creationId xmlns:a16="http://schemas.microsoft.com/office/drawing/2014/main" id="{5D912F36-386C-4BEE-A7AA-A4875F97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86" y="1742949"/>
              <a:ext cx="1159726" cy="1159726"/>
            </a:xfrm>
            <a:prstGeom prst="rect">
              <a:avLst/>
            </a:prstGeom>
          </p:spPr>
        </p:pic>
        <p:sp>
          <p:nvSpPr>
            <p:cNvPr id="229" name="CaixaDeTexto 228">
              <a:extLst>
                <a:ext uri="{FF2B5EF4-FFF2-40B4-BE49-F238E27FC236}">
                  <a16:creationId xmlns:a16="http://schemas.microsoft.com/office/drawing/2014/main" id="{5EF9D97E-A1DC-456C-A2AD-D3EA331D9E9D}"/>
                </a:ext>
              </a:extLst>
            </p:cNvPr>
            <p:cNvSpPr txBox="1"/>
            <p:nvPr/>
          </p:nvSpPr>
          <p:spPr>
            <a:xfrm>
              <a:off x="309353" y="2891883"/>
              <a:ext cx="115133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i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ANTT</a:t>
              </a:r>
              <a:endParaRPr lang="pt-BR" sz="3600" b="1" i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grpSp>
        <p:nvGrpSpPr>
          <p:cNvPr id="184" name="Agrupar 183">
            <a:extLst>
              <a:ext uri="{FF2B5EF4-FFF2-40B4-BE49-F238E27FC236}">
                <a16:creationId xmlns:a16="http://schemas.microsoft.com/office/drawing/2014/main" id="{D9D7A744-4AA1-485D-B0EA-2DF94B95321A}"/>
              </a:ext>
            </a:extLst>
          </p:cNvPr>
          <p:cNvGrpSpPr/>
          <p:nvPr/>
        </p:nvGrpSpPr>
        <p:grpSpPr>
          <a:xfrm>
            <a:off x="7901944" y="1535526"/>
            <a:ext cx="1129521" cy="1501826"/>
            <a:chOff x="3277870" y="1892527"/>
            <a:chExt cx="1506027" cy="2002434"/>
          </a:xfrm>
        </p:grpSpPr>
        <p:grpSp>
          <p:nvGrpSpPr>
            <p:cNvPr id="224" name="Agrupar 223">
              <a:extLst>
                <a:ext uri="{FF2B5EF4-FFF2-40B4-BE49-F238E27FC236}">
                  <a16:creationId xmlns:a16="http://schemas.microsoft.com/office/drawing/2014/main" id="{4B8F7C6E-F63F-440C-A7E0-440E0FB6C4AC}"/>
                </a:ext>
              </a:extLst>
            </p:cNvPr>
            <p:cNvGrpSpPr/>
            <p:nvPr/>
          </p:nvGrpSpPr>
          <p:grpSpPr>
            <a:xfrm>
              <a:off x="3356072" y="3088377"/>
              <a:ext cx="1427825" cy="806584"/>
              <a:chOff x="4965414" y="3525785"/>
              <a:chExt cx="1427825" cy="806584"/>
            </a:xfrm>
          </p:grpSpPr>
          <p:pic>
            <p:nvPicPr>
              <p:cNvPr id="226" name="Imagem 225">
                <a:extLst>
                  <a:ext uri="{FF2B5EF4-FFF2-40B4-BE49-F238E27FC236}">
                    <a16:creationId xmlns:a16="http://schemas.microsoft.com/office/drawing/2014/main" id="{21B825E3-F56B-4A76-B206-A6640145E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875" y="3525785"/>
                <a:ext cx="1042001" cy="378514"/>
              </a:xfrm>
              <a:prstGeom prst="rect">
                <a:avLst/>
              </a:prstGeom>
            </p:spPr>
          </p:pic>
          <p:sp>
            <p:nvSpPr>
              <p:cNvPr id="227" name="CaixaDeTexto 226">
                <a:extLst>
                  <a:ext uri="{FF2B5EF4-FFF2-40B4-BE49-F238E27FC236}">
                    <a16:creationId xmlns:a16="http://schemas.microsoft.com/office/drawing/2014/main" id="{4F92C11A-1BA3-4EEA-B9ED-7F3815C95CB0}"/>
                  </a:ext>
                </a:extLst>
              </p:cNvPr>
              <p:cNvSpPr txBox="1"/>
              <p:nvPr/>
            </p:nvSpPr>
            <p:spPr>
              <a:xfrm>
                <a:off x="4965414" y="3839926"/>
                <a:ext cx="142782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Medium" pitchFamily="2" charset="77"/>
                  </a:rPr>
                  <a:t>CLOUD</a:t>
                </a:r>
                <a:endParaRPr lang="pt-B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endParaRPr>
              </a:p>
            </p:txBody>
          </p:sp>
        </p:grpSp>
        <p:pic>
          <p:nvPicPr>
            <p:cNvPr id="225" name="Imagem 224">
              <a:extLst>
                <a:ext uri="{FF2B5EF4-FFF2-40B4-BE49-F238E27FC236}">
                  <a16:creationId xmlns:a16="http://schemas.microsoft.com/office/drawing/2014/main" id="{6EE5C20A-C84B-42DB-8EB4-E151F640A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77870" y="1892527"/>
              <a:ext cx="1427825" cy="1159726"/>
            </a:xfrm>
            <a:prstGeom prst="rect">
              <a:avLst/>
            </a:prstGeom>
          </p:spPr>
        </p:pic>
      </p:grpSp>
      <p:sp>
        <p:nvSpPr>
          <p:cNvPr id="185" name="Arco 184">
            <a:extLst>
              <a:ext uri="{FF2B5EF4-FFF2-40B4-BE49-F238E27FC236}">
                <a16:creationId xmlns:a16="http://schemas.microsoft.com/office/drawing/2014/main" id="{FC1E9ED7-5A9D-4EFA-AF53-AA6114CD9120}"/>
              </a:ext>
            </a:extLst>
          </p:cNvPr>
          <p:cNvSpPr/>
          <p:nvPr/>
        </p:nvSpPr>
        <p:spPr>
          <a:xfrm rot="923713">
            <a:off x="-564714" y="1703266"/>
            <a:ext cx="4027814" cy="4027814"/>
          </a:xfrm>
          <a:prstGeom prst="arc">
            <a:avLst>
              <a:gd name="adj1" fmla="val 336483"/>
              <a:gd name="adj2" fmla="val 27553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8DDC7BEF-8E89-4F2D-A5CF-FCA3F50B452E}"/>
              </a:ext>
            </a:extLst>
          </p:cNvPr>
          <p:cNvGrpSpPr/>
          <p:nvPr/>
        </p:nvGrpSpPr>
        <p:grpSpPr>
          <a:xfrm>
            <a:off x="4836014" y="3964397"/>
            <a:ext cx="708710" cy="510625"/>
            <a:chOff x="5177186" y="1630407"/>
            <a:chExt cx="944946" cy="680834"/>
          </a:xfrm>
        </p:grpSpPr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7B34DF61-AAD3-4094-965D-1C717F53431D}"/>
                </a:ext>
              </a:extLst>
            </p:cNvPr>
            <p:cNvSpPr txBox="1"/>
            <p:nvPr/>
          </p:nvSpPr>
          <p:spPr>
            <a:xfrm>
              <a:off x="5177186" y="1982946"/>
              <a:ext cx="944946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Firewall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223" name="Imagem 222">
              <a:extLst>
                <a:ext uri="{FF2B5EF4-FFF2-40B4-BE49-F238E27FC236}">
                  <a16:creationId xmlns:a16="http://schemas.microsoft.com/office/drawing/2014/main" id="{A806FBA6-6834-4847-B062-817E5BDED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658" y="1630407"/>
              <a:ext cx="449485" cy="362742"/>
            </a:xfrm>
            <a:prstGeom prst="rect">
              <a:avLst/>
            </a:prstGeom>
          </p:spPr>
        </p:pic>
      </p:grpSp>
      <p:grpSp>
        <p:nvGrpSpPr>
          <p:cNvPr id="187" name="Agrupar 186">
            <a:extLst>
              <a:ext uri="{FF2B5EF4-FFF2-40B4-BE49-F238E27FC236}">
                <a16:creationId xmlns:a16="http://schemas.microsoft.com/office/drawing/2014/main" id="{0C29D7DA-6C4B-41B2-AB9A-E096C6930E61}"/>
              </a:ext>
            </a:extLst>
          </p:cNvPr>
          <p:cNvGrpSpPr/>
          <p:nvPr/>
        </p:nvGrpSpPr>
        <p:grpSpPr>
          <a:xfrm>
            <a:off x="8329688" y="4142761"/>
            <a:ext cx="733399" cy="636132"/>
            <a:chOff x="7953464" y="5518665"/>
            <a:chExt cx="977865" cy="848176"/>
          </a:xfrm>
        </p:grpSpPr>
        <p:sp>
          <p:nvSpPr>
            <p:cNvPr id="220" name="CaixaDeTexto 219">
              <a:extLst>
                <a:ext uri="{FF2B5EF4-FFF2-40B4-BE49-F238E27FC236}">
                  <a16:creationId xmlns:a16="http://schemas.microsoft.com/office/drawing/2014/main" id="{F01BF69D-6187-4CCC-B9BE-3DEB34678713}"/>
                </a:ext>
              </a:extLst>
            </p:cNvPr>
            <p:cNvSpPr txBox="1"/>
            <p:nvPr/>
          </p:nvSpPr>
          <p:spPr>
            <a:xfrm>
              <a:off x="7953464" y="5833361"/>
              <a:ext cx="97786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Banco de Dados</a:t>
              </a:r>
              <a:endParaRPr lang="pt-BR" sz="3200" b="1" dirty="0">
                <a:latin typeface="Montserrat" pitchFamily="2" charset="77"/>
              </a:endParaRPr>
            </a:p>
          </p:txBody>
        </p:sp>
        <p:pic>
          <p:nvPicPr>
            <p:cNvPr id="221" name="Imagem 220">
              <a:extLst>
                <a:ext uri="{FF2B5EF4-FFF2-40B4-BE49-F238E27FC236}">
                  <a16:creationId xmlns:a16="http://schemas.microsoft.com/office/drawing/2014/main" id="{04B26BA5-1541-4618-9E9E-357B0E555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238" y="5518665"/>
              <a:ext cx="338296" cy="320948"/>
            </a:xfrm>
            <a:prstGeom prst="rect">
              <a:avLst/>
            </a:prstGeom>
          </p:spPr>
        </p:pic>
      </p:grpSp>
      <p:grpSp>
        <p:nvGrpSpPr>
          <p:cNvPr id="188" name="Agrupar 187">
            <a:extLst>
              <a:ext uri="{FF2B5EF4-FFF2-40B4-BE49-F238E27FC236}">
                <a16:creationId xmlns:a16="http://schemas.microsoft.com/office/drawing/2014/main" id="{F83A02C0-7AD3-4333-925A-D387C1607961}"/>
              </a:ext>
            </a:extLst>
          </p:cNvPr>
          <p:cNvGrpSpPr/>
          <p:nvPr/>
        </p:nvGrpSpPr>
        <p:grpSpPr>
          <a:xfrm>
            <a:off x="1491942" y="4785465"/>
            <a:ext cx="813135" cy="1201301"/>
            <a:chOff x="4956542" y="4601013"/>
            <a:chExt cx="1126978" cy="1670647"/>
          </a:xfrm>
        </p:grpSpPr>
        <p:sp>
          <p:nvSpPr>
            <p:cNvPr id="218" name="CaixaDeTexto 217">
              <a:extLst>
                <a:ext uri="{FF2B5EF4-FFF2-40B4-BE49-F238E27FC236}">
                  <a16:creationId xmlns:a16="http://schemas.microsoft.com/office/drawing/2014/main" id="{B4380004-9E25-4D47-A7A7-3261EA8A0C74}"/>
                </a:ext>
              </a:extLst>
            </p:cNvPr>
            <p:cNvSpPr txBox="1"/>
            <p:nvPr/>
          </p:nvSpPr>
          <p:spPr>
            <a:xfrm>
              <a:off x="4956542" y="5501216"/>
              <a:ext cx="1126978" cy="770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Q-Ware Server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LOCAL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219" name="Imagem 218">
              <a:extLst>
                <a:ext uri="{FF2B5EF4-FFF2-40B4-BE49-F238E27FC236}">
                  <a16:creationId xmlns:a16="http://schemas.microsoft.com/office/drawing/2014/main" id="{7837E177-4F38-4E6C-83EB-99CB732F3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84" y="4601013"/>
              <a:ext cx="493305" cy="892150"/>
            </a:xfrm>
            <a:prstGeom prst="rect">
              <a:avLst/>
            </a:prstGeom>
          </p:spPr>
        </p:pic>
      </p:grpSp>
      <p:grpSp>
        <p:nvGrpSpPr>
          <p:cNvPr id="189" name="Agrupar 188">
            <a:extLst>
              <a:ext uri="{FF2B5EF4-FFF2-40B4-BE49-F238E27FC236}">
                <a16:creationId xmlns:a16="http://schemas.microsoft.com/office/drawing/2014/main" id="{C133F1D2-7BEC-40E5-B339-8B97A6C5FB84}"/>
              </a:ext>
            </a:extLst>
          </p:cNvPr>
          <p:cNvGrpSpPr/>
          <p:nvPr/>
        </p:nvGrpSpPr>
        <p:grpSpPr>
          <a:xfrm>
            <a:off x="6521089" y="3524780"/>
            <a:ext cx="708708" cy="992247"/>
            <a:chOff x="6342780" y="4247999"/>
            <a:chExt cx="944944" cy="1322994"/>
          </a:xfrm>
        </p:grpSpPr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6B4F5477-EFAE-4894-AF90-C6267002C782}"/>
                </a:ext>
              </a:extLst>
            </p:cNvPr>
            <p:cNvSpPr txBox="1"/>
            <p:nvPr/>
          </p:nvSpPr>
          <p:spPr>
            <a:xfrm>
              <a:off x="6342780" y="5037514"/>
              <a:ext cx="944944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Apache</a:t>
              </a:r>
            </a:p>
            <a:p>
              <a:pPr algn="ctr"/>
              <a:r>
                <a:rPr lang="pt-BR" sz="1000" b="1" dirty="0" err="1">
                  <a:latin typeface="Montserrat Light" pitchFamily="2" charset="77"/>
                </a:rPr>
                <a:t>Solr</a:t>
              </a:r>
              <a:endParaRPr lang="pt-BR" sz="1000" b="1" dirty="0">
                <a:latin typeface="Montserrat Light" pitchFamily="2" charset="77"/>
              </a:endParaRPr>
            </a:p>
          </p:txBody>
        </p: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F60FE95C-1C8D-4D8B-977A-7497DBD06B00}"/>
                </a:ext>
              </a:extLst>
            </p:cNvPr>
            <p:cNvGrpSpPr/>
            <p:nvPr/>
          </p:nvGrpSpPr>
          <p:grpSpPr>
            <a:xfrm>
              <a:off x="6559176" y="4247999"/>
              <a:ext cx="392567" cy="791092"/>
              <a:chOff x="5939889" y="3840924"/>
              <a:chExt cx="712951" cy="1436723"/>
            </a:xfrm>
          </p:grpSpPr>
          <p:grpSp>
            <p:nvGrpSpPr>
              <p:cNvPr id="213" name="Agrupar 212">
                <a:extLst>
                  <a:ext uri="{FF2B5EF4-FFF2-40B4-BE49-F238E27FC236}">
                    <a16:creationId xmlns:a16="http://schemas.microsoft.com/office/drawing/2014/main" id="{36A591B4-8CF5-4F1D-B549-76FCE1288B3E}"/>
                  </a:ext>
                </a:extLst>
              </p:cNvPr>
              <p:cNvGrpSpPr/>
              <p:nvPr/>
            </p:nvGrpSpPr>
            <p:grpSpPr>
              <a:xfrm rot="16200000">
                <a:off x="5973512" y="3827135"/>
                <a:ext cx="610566" cy="638143"/>
                <a:chOff x="5919255" y="4114939"/>
                <a:chExt cx="610566" cy="638143"/>
              </a:xfrm>
            </p:grpSpPr>
            <p:pic>
              <p:nvPicPr>
                <p:cNvPr id="215" name="Imagem 214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1006D209-0968-4131-9998-8783A6D20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216" name="Imagem 215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F3103CBA-55EB-45D2-B1FE-AA363BE19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217" name="Imagem 216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8A3F0567-4D9B-4E3A-AE1B-016131A80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  <p:pic>
            <p:nvPicPr>
              <p:cNvPr id="214" name="Imagem 213">
                <a:extLst>
                  <a:ext uri="{FF2B5EF4-FFF2-40B4-BE49-F238E27FC236}">
                    <a16:creationId xmlns:a16="http://schemas.microsoft.com/office/drawing/2014/main" id="{4EA20251-A6F4-4A64-87CD-C1ED14238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9889" y="4455010"/>
                <a:ext cx="712951" cy="822637"/>
              </a:xfrm>
              <a:prstGeom prst="rect">
                <a:avLst/>
              </a:prstGeom>
            </p:spPr>
          </p:pic>
        </p:grpSp>
      </p:grpSp>
      <p:grpSp>
        <p:nvGrpSpPr>
          <p:cNvPr id="190" name="Agrupar 189">
            <a:extLst>
              <a:ext uri="{FF2B5EF4-FFF2-40B4-BE49-F238E27FC236}">
                <a16:creationId xmlns:a16="http://schemas.microsoft.com/office/drawing/2014/main" id="{016BCE00-4EA1-4773-BE81-53E67EBBA28A}"/>
              </a:ext>
            </a:extLst>
          </p:cNvPr>
          <p:cNvGrpSpPr/>
          <p:nvPr/>
        </p:nvGrpSpPr>
        <p:grpSpPr>
          <a:xfrm>
            <a:off x="2257872" y="3494367"/>
            <a:ext cx="708709" cy="561986"/>
            <a:chOff x="2848626" y="3716723"/>
            <a:chExt cx="944945" cy="749315"/>
          </a:xfrm>
        </p:grpSpPr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EFEEEA5B-4763-41BF-A3F3-6585A47F855C}"/>
                </a:ext>
              </a:extLst>
            </p:cNvPr>
            <p:cNvSpPr txBox="1"/>
            <p:nvPr/>
          </p:nvSpPr>
          <p:spPr>
            <a:xfrm>
              <a:off x="2848626" y="4137743"/>
              <a:ext cx="944945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210" name="Imagem 209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66EAD657-3F38-4EB3-8245-762EF5BB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  <p:grpSp>
        <p:nvGrpSpPr>
          <p:cNvPr id="191" name="Agrupar 190">
            <a:extLst>
              <a:ext uri="{FF2B5EF4-FFF2-40B4-BE49-F238E27FC236}">
                <a16:creationId xmlns:a16="http://schemas.microsoft.com/office/drawing/2014/main" id="{C3828AB7-4FA2-4DB3-A71F-16A014937CC1}"/>
              </a:ext>
            </a:extLst>
          </p:cNvPr>
          <p:cNvGrpSpPr/>
          <p:nvPr/>
        </p:nvGrpSpPr>
        <p:grpSpPr>
          <a:xfrm>
            <a:off x="7288168" y="3887533"/>
            <a:ext cx="708709" cy="584820"/>
            <a:chOff x="4834890" y="3238046"/>
            <a:chExt cx="944945" cy="779760"/>
          </a:xfrm>
        </p:grpSpPr>
        <p:sp>
          <p:nvSpPr>
            <p:cNvPr id="207" name="CaixaDeTexto 206">
              <a:extLst>
                <a:ext uri="{FF2B5EF4-FFF2-40B4-BE49-F238E27FC236}">
                  <a16:creationId xmlns:a16="http://schemas.microsoft.com/office/drawing/2014/main" id="{69AB0417-B10C-4CE5-8517-62C2ECCA9212}"/>
                </a:ext>
              </a:extLst>
            </p:cNvPr>
            <p:cNvSpPr txBox="1"/>
            <p:nvPr/>
          </p:nvSpPr>
          <p:spPr>
            <a:xfrm>
              <a:off x="4834890" y="3689511"/>
              <a:ext cx="944945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Bailarina</a:t>
              </a:r>
              <a:endParaRPr lang="pt-B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208" name="Imagem 207">
              <a:extLst>
                <a:ext uri="{FF2B5EF4-FFF2-40B4-BE49-F238E27FC236}">
                  <a16:creationId xmlns:a16="http://schemas.microsoft.com/office/drawing/2014/main" id="{5BFF8C8C-AA93-4505-9336-9268819E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7" y="3238046"/>
              <a:ext cx="407690" cy="407690"/>
            </a:xfrm>
            <a:prstGeom prst="rect">
              <a:avLst/>
            </a:prstGeom>
          </p:spPr>
        </p:pic>
      </p:grpSp>
      <p:sp>
        <p:nvSpPr>
          <p:cNvPr id="192" name="Arco 191">
            <a:extLst>
              <a:ext uri="{FF2B5EF4-FFF2-40B4-BE49-F238E27FC236}">
                <a16:creationId xmlns:a16="http://schemas.microsoft.com/office/drawing/2014/main" id="{5D2B7CA1-A762-46A6-9EED-16A79B1662BD}"/>
              </a:ext>
            </a:extLst>
          </p:cNvPr>
          <p:cNvSpPr/>
          <p:nvPr/>
        </p:nvSpPr>
        <p:spPr>
          <a:xfrm rot="15687589">
            <a:off x="5026390" y="1933053"/>
            <a:ext cx="3997165" cy="3924582"/>
          </a:xfrm>
          <a:prstGeom prst="arc">
            <a:avLst>
              <a:gd name="adj1" fmla="val 16949252"/>
              <a:gd name="adj2" fmla="val 26380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3" name="Arco 192">
            <a:extLst>
              <a:ext uri="{FF2B5EF4-FFF2-40B4-BE49-F238E27FC236}">
                <a16:creationId xmlns:a16="http://schemas.microsoft.com/office/drawing/2014/main" id="{9C1C4253-B2CF-46D8-B0C5-DD5080642887}"/>
              </a:ext>
            </a:extLst>
          </p:cNvPr>
          <p:cNvSpPr/>
          <p:nvPr/>
        </p:nvSpPr>
        <p:spPr>
          <a:xfrm rot="15687589">
            <a:off x="5047886" y="2176541"/>
            <a:ext cx="3801440" cy="3829292"/>
          </a:xfrm>
          <a:prstGeom prst="arc">
            <a:avLst>
              <a:gd name="adj1" fmla="val 12781258"/>
              <a:gd name="adj2" fmla="val 1576597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4" name="Arco 193">
            <a:extLst>
              <a:ext uri="{FF2B5EF4-FFF2-40B4-BE49-F238E27FC236}">
                <a16:creationId xmlns:a16="http://schemas.microsoft.com/office/drawing/2014/main" id="{3FE4E2B7-7976-45F2-8601-E00EB51FDCB8}"/>
              </a:ext>
            </a:extLst>
          </p:cNvPr>
          <p:cNvSpPr/>
          <p:nvPr/>
        </p:nvSpPr>
        <p:spPr>
          <a:xfrm rot="923713">
            <a:off x="-561635" y="1705183"/>
            <a:ext cx="4027814" cy="4027814"/>
          </a:xfrm>
          <a:prstGeom prst="arc">
            <a:avLst>
              <a:gd name="adj1" fmla="val 16125609"/>
              <a:gd name="adj2" fmla="val 20880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5" name="Conector: Curvo 194">
            <a:extLst>
              <a:ext uri="{FF2B5EF4-FFF2-40B4-BE49-F238E27FC236}">
                <a16:creationId xmlns:a16="http://schemas.microsoft.com/office/drawing/2014/main" id="{FABAD290-29F7-4352-807A-9E89B845ECB8}"/>
              </a:ext>
            </a:extLst>
          </p:cNvPr>
          <p:cNvCxnSpPr>
            <a:cxnSpLocks/>
            <a:stCxn id="268" idx="1"/>
            <a:endCxn id="267" idx="3"/>
          </p:cNvCxnSpPr>
          <p:nvPr/>
        </p:nvCxnSpPr>
        <p:spPr>
          <a:xfrm rot="10800000" flipV="1">
            <a:off x="3524574" y="1159555"/>
            <a:ext cx="2817340" cy="2941252"/>
          </a:xfrm>
          <a:prstGeom prst="curvedConnector3">
            <a:avLst>
              <a:gd name="adj1" fmla="val 49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: Curvo 195">
            <a:extLst>
              <a:ext uri="{FF2B5EF4-FFF2-40B4-BE49-F238E27FC236}">
                <a16:creationId xmlns:a16="http://schemas.microsoft.com/office/drawing/2014/main" id="{6896C5AA-92A1-4C12-A204-9B66E5EFB0B8}"/>
              </a:ext>
            </a:extLst>
          </p:cNvPr>
          <p:cNvCxnSpPr>
            <a:cxnSpLocks/>
            <a:stCxn id="264" idx="1"/>
            <a:endCxn id="267" idx="3"/>
          </p:cNvCxnSpPr>
          <p:nvPr/>
        </p:nvCxnSpPr>
        <p:spPr>
          <a:xfrm rot="10800000" flipV="1">
            <a:off x="3524575" y="1193313"/>
            <a:ext cx="1032477" cy="29074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: Curvo 196">
            <a:extLst>
              <a:ext uri="{FF2B5EF4-FFF2-40B4-BE49-F238E27FC236}">
                <a16:creationId xmlns:a16="http://schemas.microsoft.com/office/drawing/2014/main" id="{49E1702B-872F-4703-B7DE-8643C77A97FA}"/>
              </a:ext>
            </a:extLst>
          </p:cNvPr>
          <p:cNvCxnSpPr>
            <a:cxnSpLocks/>
            <a:stCxn id="270" idx="3"/>
            <a:endCxn id="267" idx="3"/>
          </p:cNvCxnSpPr>
          <p:nvPr/>
        </p:nvCxnSpPr>
        <p:spPr>
          <a:xfrm flipH="1">
            <a:off x="3524574" y="1427099"/>
            <a:ext cx="170897" cy="2673708"/>
          </a:xfrm>
          <a:prstGeom prst="curvedConnector3">
            <a:avLst>
              <a:gd name="adj1" fmla="val -1337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Curvo 197">
            <a:extLst>
              <a:ext uri="{FF2B5EF4-FFF2-40B4-BE49-F238E27FC236}">
                <a16:creationId xmlns:a16="http://schemas.microsoft.com/office/drawing/2014/main" id="{E01AD12A-58D2-47C8-9E43-396A8B69809B}"/>
              </a:ext>
            </a:extLst>
          </p:cNvPr>
          <p:cNvCxnSpPr>
            <a:cxnSpLocks/>
            <a:stCxn id="230" idx="0"/>
            <a:endCxn id="263" idx="3"/>
          </p:cNvCxnSpPr>
          <p:nvPr/>
        </p:nvCxnSpPr>
        <p:spPr>
          <a:xfrm rot="16200000" flipH="1" flipV="1">
            <a:off x="4086577" y="4931049"/>
            <a:ext cx="53661" cy="1169449"/>
          </a:xfrm>
          <a:prstGeom prst="curvedConnector4">
            <a:avLst>
              <a:gd name="adj1" fmla="val -426008"/>
              <a:gd name="adj2" fmla="val 608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: Curvo 198">
            <a:extLst>
              <a:ext uri="{FF2B5EF4-FFF2-40B4-BE49-F238E27FC236}">
                <a16:creationId xmlns:a16="http://schemas.microsoft.com/office/drawing/2014/main" id="{C60A2F3B-291B-47F1-A952-116C61B06C2B}"/>
              </a:ext>
            </a:extLst>
          </p:cNvPr>
          <p:cNvCxnSpPr>
            <a:cxnSpLocks/>
            <a:stCxn id="263" idx="0"/>
            <a:endCxn id="267" idx="3"/>
          </p:cNvCxnSpPr>
          <p:nvPr/>
        </p:nvCxnSpPr>
        <p:spPr>
          <a:xfrm rot="5400000" flipH="1" flipV="1">
            <a:off x="2809308" y="4609073"/>
            <a:ext cx="1223531" cy="207001"/>
          </a:xfrm>
          <a:prstGeom prst="curvedConnector4">
            <a:avLst>
              <a:gd name="adj1" fmla="val 44441"/>
              <a:gd name="adj2" fmla="val 210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de Seta Reta 199">
            <a:extLst>
              <a:ext uri="{FF2B5EF4-FFF2-40B4-BE49-F238E27FC236}">
                <a16:creationId xmlns:a16="http://schemas.microsoft.com/office/drawing/2014/main" id="{1DA80052-5C56-4660-BA9E-AA2131AF8071}"/>
              </a:ext>
            </a:extLst>
          </p:cNvPr>
          <p:cNvCxnSpPr>
            <a:cxnSpLocks/>
            <a:endCxn id="223" idx="1"/>
          </p:cNvCxnSpPr>
          <p:nvPr/>
        </p:nvCxnSpPr>
        <p:spPr>
          <a:xfrm>
            <a:off x="4003488" y="4092277"/>
            <a:ext cx="988130" cy="8150"/>
          </a:xfrm>
          <a:prstGeom prst="straightConnector1">
            <a:avLst/>
          </a:prstGeom>
          <a:ln w="38100">
            <a:prstDash val="lgDashDot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1" name="Conector de Seta Reta 200">
            <a:extLst>
              <a:ext uri="{FF2B5EF4-FFF2-40B4-BE49-F238E27FC236}">
                <a16:creationId xmlns:a16="http://schemas.microsoft.com/office/drawing/2014/main" id="{B222B7D4-C231-4C78-9CCE-B6E92E101697}"/>
              </a:ext>
            </a:extLst>
          </p:cNvPr>
          <p:cNvCxnSpPr>
            <a:cxnSpLocks/>
            <a:endCxn id="267" idx="1"/>
          </p:cNvCxnSpPr>
          <p:nvPr/>
        </p:nvCxnSpPr>
        <p:spPr>
          <a:xfrm flipV="1">
            <a:off x="2635290" y="4100809"/>
            <a:ext cx="552170" cy="300935"/>
          </a:xfrm>
          <a:prstGeom prst="straightConnector1">
            <a:avLst/>
          </a:prstGeom>
          <a:ln w="38100">
            <a:prstDash val="lgDash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8902AF24-D85B-48D2-9277-CCD2B2B5D5EC}"/>
              </a:ext>
            </a:extLst>
          </p:cNvPr>
          <p:cNvGrpSpPr/>
          <p:nvPr/>
        </p:nvGrpSpPr>
        <p:grpSpPr>
          <a:xfrm>
            <a:off x="594006" y="4725663"/>
            <a:ext cx="632706" cy="769501"/>
            <a:chOff x="921232" y="4586507"/>
            <a:chExt cx="843608" cy="1026000"/>
          </a:xfrm>
        </p:grpSpPr>
        <p:sp>
          <p:nvSpPr>
            <p:cNvPr id="203" name="CaixaDeTexto 202">
              <a:extLst>
                <a:ext uri="{FF2B5EF4-FFF2-40B4-BE49-F238E27FC236}">
                  <a16:creationId xmlns:a16="http://schemas.microsoft.com/office/drawing/2014/main" id="{042A66E8-8A91-4ACC-8C66-6D4ED0796970}"/>
                </a:ext>
              </a:extLst>
            </p:cNvPr>
            <p:cNvSpPr txBox="1"/>
            <p:nvPr/>
          </p:nvSpPr>
          <p:spPr>
            <a:xfrm>
              <a:off x="921232" y="5079026"/>
              <a:ext cx="843608" cy="5334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Power Center</a:t>
              </a:r>
              <a:endParaRPr lang="pt-BR" sz="1000" b="1" dirty="0">
                <a:latin typeface="Montserrat Light" pitchFamily="2" charset="77"/>
              </a:endParaRPr>
            </a:p>
          </p:txBody>
        </p:sp>
        <p:pic>
          <p:nvPicPr>
            <p:cNvPr id="204" name="Imagem 203" descr="Uma imagem contendo mapa&#10;&#10;Descrição gerada automaticamente">
              <a:extLst>
                <a:ext uri="{FF2B5EF4-FFF2-40B4-BE49-F238E27FC236}">
                  <a16:creationId xmlns:a16="http://schemas.microsoft.com/office/drawing/2014/main" id="{1B61CACB-83EA-426C-95F8-2BFDC0B7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86915" y="4767422"/>
              <a:ext cx="290417" cy="3254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" name="Imagem 204" descr="Uma imagem contendo mapa&#10;&#10;Descrição gerada automaticamente">
              <a:extLst>
                <a:ext uri="{FF2B5EF4-FFF2-40B4-BE49-F238E27FC236}">
                  <a16:creationId xmlns:a16="http://schemas.microsoft.com/office/drawing/2014/main" id="{AF9C2975-D59A-4080-8E03-500A7F73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900" y="4789606"/>
              <a:ext cx="264075" cy="2958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" name="Imagem 205" descr="Uma imagem contendo mapa&#10;&#10;Descrição gerada automaticamente">
              <a:extLst>
                <a:ext uri="{FF2B5EF4-FFF2-40B4-BE49-F238E27FC236}">
                  <a16:creationId xmlns:a16="http://schemas.microsoft.com/office/drawing/2014/main" id="{D94A34B2-BED3-4744-B0B5-3E30EEBA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24338" y="4569011"/>
              <a:ext cx="290417" cy="32541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42708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1CB77C3F-5A15-4E44-BC81-8237A05D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90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CE3E3C-7202-0140-8C9E-D5D1A6EB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823D46-0540-BA45-A1E0-D62836E7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63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91FCC3-8488-7B45-A5A8-3C61C465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85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BEA9D5BF-1355-CB40-AAB4-BEAFDF72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53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81BA77C7-F1FC-AB43-8DB2-8C26C276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90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90B1BFD9-C736-A04E-9F41-41ACA6D8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4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A749FE9C-82C1-B247-B881-43E469BF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8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B8591D95-494C-7F42-A150-703C7CE2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78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210303" y="220505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PRODUTO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" y="1471503"/>
            <a:ext cx="7447280" cy="39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9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7340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P001- Cadastro de Empresas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Gráfico 2" descr="Nuvem">
            <a:extLst>
              <a:ext uri="{FF2B5EF4-FFF2-40B4-BE49-F238E27FC236}">
                <a16:creationId xmlns:a16="http://schemas.microsoft.com/office/drawing/2014/main" id="{B4DA9426-D5D0-459D-BC97-F73C4E739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023" y="-296095"/>
            <a:ext cx="2079863" cy="207986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Uma imagem contendo clip-art&#10;&#10;Descrição gerada automaticamente">
            <a:extLst>
              <a:ext uri="{FF2B5EF4-FFF2-40B4-BE49-F238E27FC236}">
                <a16:creationId xmlns:a16="http://schemas.microsoft.com/office/drawing/2014/main" id="{6D8D1C69-4D51-48DC-95B8-8B1D0B327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2" y="708792"/>
            <a:ext cx="794338" cy="650915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D74445B-B5FA-47E7-BDA2-A0DC6F652FE1}"/>
              </a:ext>
            </a:extLst>
          </p:cNvPr>
          <p:cNvGrpSpPr/>
          <p:nvPr/>
        </p:nvGrpSpPr>
        <p:grpSpPr>
          <a:xfrm>
            <a:off x="3918266" y="1504626"/>
            <a:ext cx="841222" cy="880440"/>
            <a:chOff x="2154970" y="3092380"/>
            <a:chExt cx="841222" cy="88044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1CF25F3-C378-4B11-9ACA-DDED307C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5" y="3092380"/>
              <a:ext cx="693415" cy="559596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77A539B-67AD-48B8-AC05-03234185A865}"/>
                </a:ext>
              </a:extLst>
            </p:cNvPr>
            <p:cNvSpPr txBox="1"/>
            <p:nvPr/>
          </p:nvSpPr>
          <p:spPr>
            <a:xfrm>
              <a:off x="2154970" y="3665043"/>
              <a:ext cx="84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Firewall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BA3D0D-8C69-48D5-9D03-85AC23F36143}"/>
              </a:ext>
            </a:extLst>
          </p:cNvPr>
          <p:cNvGrpSpPr/>
          <p:nvPr/>
        </p:nvGrpSpPr>
        <p:grpSpPr>
          <a:xfrm>
            <a:off x="3314217" y="3629967"/>
            <a:ext cx="1083929" cy="1101300"/>
            <a:chOff x="2868946" y="4522325"/>
            <a:chExt cx="1083929" cy="11013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AE098E1-3477-4676-A317-BF5CB86B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656" y="4522325"/>
              <a:ext cx="693415" cy="61461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862A97-0F99-4DB6-B3C3-CB90655538C9}"/>
                </a:ext>
              </a:extLst>
            </p:cNvPr>
            <p:cNvSpPr txBox="1"/>
            <p:nvPr/>
          </p:nvSpPr>
          <p:spPr>
            <a:xfrm>
              <a:off x="2868946" y="5100405"/>
              <a:ext cx="108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D34F4D-825A-4010-BDD9-1F1CE881CD6E}"/>
              </a:ext>
            </a:extLst>
          </p:cNvPr>
          <p:cNvGrpSpPr/>
          <p:nvPr/>
        </p:nvGrpSpPr>
        <p:grpSpPr>
          <a:xfrm>
            <a:off x="3586054" y="2542754"/>
            <a:ext cx="1134458" cy="909530"/>
            <a:chOff x="4292551" y="3158044"/>
            <a:chExt cx="1134458" cy="90953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7EDC3A0-6C5A-4C01-BE94-1DDDA4927F1F}"/>
                </a:ext>
              </a:extLst>
            </p:cNvPr>
            <p:cNvSpPr txBox="1"/>
            <p:nvPr/>
          </p:nvSpPr>
          <p:spPr>
            <a:xfrm>
              <a:off x="4292551" y="3759797"/>
              <a:ext cx="1134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Balanceador</a:t>
              </a:r>
              <a:endParaRPr lang="pt-BR" sz="54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EBE0FB6-5A15-4F7F-8E7D-BB102D58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948" y="3158044"/>
              <a:ext cx="693414" cy="63037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D3EB3-2AE5-47A4-97FC-E2A85A625E5F}"/>
              </a:ext>
            </a:extLst>
          </p:cNvPr>
          <p:cNvGrpSpPr/>
          <p:nvPr/>
        </p:nvGrpSpPr>
        <p:grpSpPr>
          <a:xfrm>
            <a:off x="1923635" y="4187844"/>
            <a:ext cx="850057" cy="975193"/>
            <a:chOff x="4108737" y="4767652"/>
            <a:chExt cx="1133409" cy="130025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C763A3B-F771-437C-97C7-2BD121633ECD}"/>
                </a:ext>
              </a:extLst>
            </p:cNvPr>
            <p:cNvSpPr txBox="1"/>
            <p:nvPr/>
          </p:nvSpPr>
          <p:spPr>
            <a:xfrm>
              <a:off x="4108737" y="5657538"/>
              <a:ext cx="1133409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rgbClr val="FF0000"/>
                  </a:solidFill>
                  <a:latin typeface="Montserrat Light" pitchFamily="2" charset="77"/>
                </a:rPr>
                <a:t>keycloak</a:t>
              </a:r>
              <a:endParaRPr lang="pt-BR" sz="4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A730DA5-28AA-401F-A057-ACA8A918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53" y="4767652"/>
              <a:ext cx="764876" cy="892356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33565DB-E087-48FD-BE4D-7C309F85D640}"/>
              </a:ext>
            </a:extLst>
          </p:cNvPr>
          <p:cNvGrpSpPr/>
          <p:nvPr/>
        </p:nvGrpSpPr>
        <p:grpSpPr>
          <a:xfrm>
            <a:off x="987095" y="5392918"/>
            <a:ext cx="1276369" cy="855708"/>
            <a:chOff x="6765065" y="5217185"/>
            <a:chExt cx="1701825" cy="114094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E1433D6-235F-450B-9B76-47B327806A30}"/>
                </a:ext>
              </a:extLst>
            </p:cNvPr>
            <p:cNvSpPr txBox="1"/>
            <p:nvPr/>
          </p:nvSpPr>
          <p:spPr>
            <a:xfrm>
              <a:off x="6765065" y="5947757"/>
              <a:ext cx="1701825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E-mail Server</a:t>
              </a:r>
              <a:endParaRPr lang="pt-BR" sz="4800" b="1" dirty="0">
                <a:latin typeface="Montserrat" pitchFamily="2" charset="77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4A45D31-2D2E-44E5-AC0B-7FADF9B1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557" y="5217185"/>
              <a:ext cx="1044849" cy="61461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65EF90C-15D9-454D-9B31-65C2EA0321F7}"/>
              </a:ext>
            </a:extLst>
          </p:cNvPr>
          <p:cNvGrpSpPr/>
          <p:nvPr/>
        </p:nvGrpSpPr>
        <p:grpSpPr>
          <a:xfrm>
            <a:off x="4857906" y="3995294"/>
            <a:ext cx="693413" cy="1009984"/>
            <a:chOff x="6602606" y="5039625"/>
            <a:chExt cx="924552" cy="134664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C217420-9E5D-46B0-A64C-070F5118F529}"/>
                </a:ext>
              </a:extLst>
            </p:cNvPr>
            <p:cNvSpPr txBox="1"/>
            <p:nvPr/>
          </p:nvSpPr>
          <p:spPr>
            <a:xfrm>
              <a:off x="6640374" y="5975900"/>
              <a:ext cx="8867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REDIS</a:t>
              </a:r>
              <a:endParaRPr lang="pt-BR" sz="3600" b="1" dirty="0">
                <a:latin typeface="Montserrat" pitchFamily="2" charset="77"/>
              </a:endParaRP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36EB3B4-4E02-478B-B547-3A05739C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606" y="5039625"/>
              <a:ext cx="924552" cy="895658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CAD0479-5905-4C89-94D9-A9F24BE41B36}"/>
              </a:ext>
            </a:extLst>
          </p:cNvPr>
          <p:cNvGrpSpPr/>
          <p:nvPr/>
        </p:nvGrpSpPr>
        <p:grpSpPr>
          <a:xfrm>
            <a:off x="5485790" y="4895208"/>
            <a:ext cx="1002835" cy="1063485"/>
            <a:chOff x="975771" y="2996345"/>
            <a:chExt cx="1002835" cy="1063485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29A2301-69DB-4F2A-8696-BB2C36420E24}"/>
                </a:ext>
              </a:extLst>
            </p:cNvPr>
            <p:cNvSpPr txBox="1"/>
            <p:nvPr/>
          </p:nvSpPr>
          <p:spPr>
            <a:xfrm>
              <a:off x="975771" y="3752053"/>
              <a:ext cx="708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Nifi</a:t>
              </a:r>
              <a:endParaRPr lang="pt-BR" sz="1400" b="1" dirty="0">
                <a:latin typeface="Montserrat Light" pitchFamily="2" charset="77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C5B75436-1A42-4445-8825-A96AEE323D45}"/>
                </a:ext>
              </a:extLst>
            </p:cNvPr>
            <p:cNvGrpSpPr/>
            <p:nvPr/>
          </p:nvGrpSpPr>
          <p:grpSpPr>
            <a:xfrm>
              <a:off x="1189295" y="2996345"/>
              <a:ext cx="789311" cy="915718"/>
              <a:chOff x="1239866" y="3090722"/>
              <a:chExt cx="789311" cy="915718"/>
            </a:xfrm>
          </p:grpSpPr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4EF9C04A-4004-42A2-BB4D-BA2CDFADA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866" y="3090722"/>
                <a:ext cx="635863" cy="733690"/>
              </a:xfrm>
              <a:prstGeom prst="rect">
                <a:avLst/>
              </a:prstGeom>
            </p:spPr>
          </p:pic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04BAA7A7-88C1-45FD-859F-B861E245978B}"/>
                  </a:ext>
                </a:extLst>
              </p:cNvPr>
              <p:cNvGrpSpPr/>
              <p:nvPr/>
            </p:nvGrpSpPr>
            <p:grpSpPr>
              <a:xfrm rot="16200000">
                <a:off x="1651081" y="3628344"/>
                <a:ext cx="364056" cy="392136"/>
                <a:chOff x="5919255" y="4114939"/>
                <a:chExt cx="610566" cy="638143"/>
              </a:xfrm>
            </p:grpSpPr>
            <p:pic>
              <p:nvPicPr>
                <p:cNvPr id="34" name="Imagem 33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08C159FC-97D9-4BB8-98EB-19C1779F4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35" name="Imagem 34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12750F85-D048-4C37-A366-5719FFA5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36" name="Imagem 35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D42ED74C-FE3D-4541-A68C-CCFB58087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7" name="Arco 46">
            <a:extLst>
              <a:ext uri="{FF2B5EF4-FFF2-40B4-BE49-F238E27FC236}">
                <a16:creationId xmlns:a16="http://schemas.microsoft.com/office/drawing/2014/main" id="{12A42651-28BB-42DA-99CE-6DA58241085A}"/>
              </a:ext>
            </a:extLst>
          </p:cNvPr>
          <p:cNvSpPr/>
          <p:nvPr/>
        </p:nvSpPr>
        <p:spPr>
          <a:xfrm rot="17125360">
            <a:off x="2125439" y="4754659"/>
            <a:ext cx="3673913" cy="3673913"/>
          </a:xfrm>
          <a:prstGeom prst="arc">
            <a:avLst>
              <a:gd name="adj1" fmla="val 15280792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40222AB-8A60-4433-B23A-CA2AB919DA78}"/>
              </a:ext>
            </a:extLst>
          </p:cNvPr>
          <p:cNvGrpSpPr/>
          <p:nvPr/>
        </p:nvGrpSpPr>
        <p:grpSpPr>
          <a:xfrm>
            <a:off x="177360" y="2931267"/>
            <a:ext cx="7645221" cy="6242688"/>
            <a:chOff x="923924" y="2361868"/>
            <a:chExt cx="7715725" cy="6242688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84C82D34-51BB-407A-A7BF-53013DCA4F6B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0847228"/>
                <a:gd name="adj2" fmla="val 15608449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Arco 49">
              <a:extLst>
                <a:ext uri="{FF2B5EF4-FFF2-40B4-BE49-F238E27FC236}">
                  <a16:creationId xmlns:a16="http://schemas.microsoft.com/office/drawing/2014/main" id="{97B4FCAC-F132-4C2A-8166-FC83304A5D32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6816344"/>
                <a:gd name="adj2" fmla="val 21289657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7" name="Arco 66">
            <a:extLst>
              <a:ext uri="{FF2B5EF4-FFF2-40B4-BE49-F238E27FC236}">
                <a16:creationId xmlns:a16="http://schemas.microsoft.com/office/drawing/2014/main" id="{7471F63B-5F81-4F75-AB15-7B1624D91D84}"/>
              </a:ext>
            </a:extLst>
          </p:cNvPr>
          <p:cNvSpPr/>
          <p:nvPr/>
        </p:nvSpPr>
        <p:spPr>
          <a:xfrm rot="11543518">
            <a:off x="2204288" y="1738490"/>
            <a:ext cx="3673913" cy="3673913"/>
          </a:xfrm>
          <a:prstGeom prst="arc">
            <a:avLst>
              <a:gd name="adj1" fmla="val 21485931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D9ABEB40-FD48-499E-ACD2-4E1E9FB53C77}"/>
              </a:ext>
            </a:extLst>
          </p:cNvPr>
          <p:cNvSpPr/>
          <p:nvPr/>
        </p:nvSpPr>
        <p:spPr>
          <a:xfrm rot="17577124">
            <a:off x="2115892" y="1455612"/>
            <a:ext cx="3986807" cy="4266881"/>
          </a:xfrm>
          <a:prstGeom prst="arc">
            <a:avLst>
              <a:gd name="adj1" fmla="val 21485931"/>
              <a:gd name="adj2" fmla="val 384503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23FE63A-9F33-4560-9600-44EB3AFB6D85}"/>
              </a:ext>
            </a:extLst>
          </p:cNvPr>
          <p:cNvGrpSpPr/>
          <p:nvPr/>
        </p:nvGrpSpPr>
        <p:grpSpPr>
          <a:xfrm>
            <a:off x="7158110" y="551536"/>
            <a:ext cx="394971" cy="384600"/>
            <a:chOff x="7301227" y="2131977"/>
            <a:chExt cx="599444" cy="583704"/>
          </a:xfrm>
        </p:grpSpPr>
        <p:sp>
          <p:nvSpPr>
            <p:cNvPr id="70" name="Shape 825">
              <a:extLst>
                <a:ext uri="{FF2B5EF4-FFF2-40B4-BE49-F238E27FC236}">
                  <a16:creationId xmlns:a16="http://schemas.microsoft.com/office/drawing/2014/main" id="{9CAB248E-6874-4E7B-88DB-60D57FB26B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1" name="Shape 826">
              <a:extLst>
                <a:ext uri="{FF2B5EF4-FFF2-40B4-BE49-F238E27FC236}">
                  <a16:creationId xmlns:a16="http://schemas.microsoft.com/office/drawing/2014/main" id="{D5148921-843F-40C6-817E-91563B21D24B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1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04DB62ED-29BE-4381-B156-1FCB5486C1E5}"/>
              </a:ext>
            </a:extLst>
          </p:cNvPr>
          <p:cNvGrpSpPr/>
          <p:nvPr/>
        </p:nvGrpSpPr>
        <p:grpSpPr>
          <a:xfrm>
            <a:off x="5021289" y="1379433"/>
            <a:ext cx="394971" cy="384600"/>
            <a:chOff x="7301227" y="2131977"/>
            <a:chExt cx="599444" cy="583704"/>
          </a:xfrm>
        </p:grpSpPr>
        <p:sp>
          <p:nvSpPr>
            <p:cNvPr id="74" name="Shape 825">
              <a:extLst>
                <a:ext uri="{FF2B5EF4-FFF2-40B4-BE49-F238E27FC236}">
                  <a16:creationId xmlns:a16="http://schemas.microsoft.com/office/drawing/2014/main" id="{47DADA6F-A1D1-4B4C-A7C0-ACEAD3F227D2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5" name="Shape 826">
              <a:extLst>
                <a:ext uri="{FF2B5EF4-FFF2-40B4-BE49-F238E27FC236}">
                  <a16:creationId xmlns:a16="http://schemas.microsoft.com/office/drawing/2014/main" id="{F748C311-43C2-4512-83AD-14F108D4B57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2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8F3C7C4-BFAC-4169-B51F-2163C933B352}"/>
              </a:ext>
            </a:extLst>
          </p:cNvPr>
          <p:cNvGrpSpPr/>
          <p:nvPr/>
        </p:nvGrpSpPr>
        <p:grpSpPr>
          <a:xfrm>
            <a:off x="3178997" y="2420340"/>
            <a:ext cx="394971" cy="384600"/>
            <a:chOff x="7301227" y="2131977"/>
            <a:chExt cx="599444" cy="583704"/>
          </a:xfrm>
        </p:grpSpPr>
        <p:sp>
          <p:nvSpPr>
            <p:cNvPr id="80" name="Shape 825">
              <a:extLst>
                <a:ext uri="{FF2B5EF4-FFF2-40B4-BE49-F238E27FC236}">
                  <a16:creationId xmlns:a16="http://schemas.microsoft.com/office/drawing/2014/main" id="{CB322DF4-B329-4D6C-9EFE-5D277CCFCB9C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1" name="Shape 826">
              <a:extLst>
                <a:ext uri="{FF2B5EF4-FFF2-40B4-BE49-F238E27FC236}">
                  <a16:creationId xmlns:a16="http://schemas.microsoft.com/office/drawing/2014/main" id="{C7FC89B0-38D0-4BD1-B90E-F09754AEF88A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3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6EC5F000-1A2B-4E88-8362-CF6DCD1518B3}"/>
              </a:ext>
            </a:extLst>
          </p:cNvPr>
          <p:cNvGrpSpPr/>
          <p:nvPr/>
        </p:nvGrpSpPr>
        <p:grpSpPr>
          <a:xfrm>
            <a:off x="5588193" y="3976518"/>
            <a:ext cx="394971" cy="384600"/>
            <a:chOff x="7301227" y="2131977"/>
            <a:chExt cx="599444" cy="583704"/>
          </a:xfrm>
        </p:grpSpPr>
        <p:sp>
          <p:nvSpPr>
            <p:cNvPr id="83" name="Shape 825">
              <a:extLst>
                <a:ext uri="{FF2B5EF4-FFF2-40B4-BE49-F238E27FC236}">
                  <a16:creationId xmlns:a16="http://schemas.microsoft.com/office/drawing/2014/main" id="{1A0397DB-E049-4216-A263-ACBC086EA946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4" name="Shape 826">
              <a:extLst>
                <a:ext uri="{FF2B5EF4-FFF2-40B4-BE49-F238E27FC236}">
                  <a16:creationId xmlns:a16="http://schemas.microsoft.com/office/drawing/2014/main" id="{ECC79BBB-0912-4649-A475-A447DA232533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5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A3BCDA-87B6-4D61-B7A7-2619F5FC9098}"/>
              </a:ext>
            </a:extLst>
          </p:cNvPr>
          <p:cNvGrpSpPr/>
          <p:nvPr/>
        </p:nvGrpSpPr>
        <p:grpSpPr>
          <a:xfrm>
            <a:off x="2919246" y="3670585"/>
            <a:ext cx="394971" cy="384600"/>
            <a:chOff x="7301227" y="2131977"/>
            <a:chExt cx="599444" cy="583704"/>
          </a:xfrm>
        </p:grpSpPr>
        <p:sp>
          <p:nvSpPr>
            <p:cNvPr id="86" name="Shape 825">
              <a:extLst>
                <a:ext uri="{FF2B5EF4-FFF2-40B4-BE49-F238E27FC236}">
                  <a16:creationId xmlns:a16="http://schemas.microsoft.com/office/drawing/2014/main" id="{E4827D7A-29C2-4D20-8BD1-5103A8FBF47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7" name="Shape 826">
              <a:extLst>
                <a:ext uri="{FF2B5EF4-FFF2-40B4-BE49-F238E27FC236}">
                  <a16:creationId xmlns:a16="http://schemas.microsoft.com/office/drawing/2014/main" id="{1D9E7DCB-522C-47FD-ABD0-0044265076E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4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4C95358-1742-4EBD-A3CE-6A4B6D4945F0}"/>
              </a:ext>
            </a:extLst>
          </p:cNvPr>
          <p:cNvGrpSpPr/>
          <p:nvPr/>
        </p:nvGrpSpPr>
        <p:grpSpPr>
          <a:xfrm>
            <a:off x="984989" y="4991777"/>
            <a:ext cx="394971" cy="384600"/>
            <a:chOff x="7301227" y="2131977"/>
            <a:chExt cx="599444" cy="583704"/>
          </a:xfrm>
        </p:grpSpPr>
        <p:sp>
          <p:nvSpPr>
            <p:cNvPr id="89" name="Shape 825">
              <a:extLst>
                <a:ext uri="{FF2B5EF4-FFF2-40B4-BE49-F238E27FC236}">
                  <a16:creationId xmlns:a16="http://schemas.microsoft.com/office/drawing/2014/main" id="{B00ED5AB-9C7F-4687-BA26-D95FDE881DB9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0" name="Shape 826">
              <a:extLst>
                <a:ext uri="{FF2B5EF4-FFF2-40B4-BE49-F238E27FC236}">
                  <a16:creationId xmlns:a16="http://schemas.microsoft.com/office/drawing/2014/main" id="{EA741178-0F48-4F7F-9F52-D95C654A232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6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3B5E66C-220E-4F9A-8E46-45143970577D}"/>
              </a:ext>
            </a:extLst>
          </p:cNvPr>
          <p:cNvGrpSpPr/>
          <p:nvPr/>
        </p:nvGrpSpPr>
        <p:grpSpPr>
          <a:xfrm>
            <a:off x="4448815" y="5353374"/>
            <a:ext cx="819317" cy="1381113"/>
            <a:chOff x="5020343" y="4078904"/>
            <a:chExt cx="1092422" cy="1841487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1ADF3524-6210-47B7-8959-D0082DA2E5FB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QWCFP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B6288165-0063-4EBD-A30C-AD5B59AB1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BD5FC19-585C-4956-938C-1F5581C8EBFC}"/>
              </a:ext>
            </a:extLst>
          </p:cNvPr>
          <p:cNvGrpSpPr/>
          <p:nvPr/>
        </p:nvGrpSpPr>
        <p:grpSpPr>
          <a:xfrm>
            <a:off x="2627206" y="5381036"/>
            <a:ext cx="819317" cy="1381113"/>
            <a:chOff x="5020343" y="4078904"/>
            <a:chExt cx="1092422" cy="1841487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A42A9B7B-1E92-4D6A-ACC5-686A6505F39E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WALLI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6F6DE079-A62E-4D6B-90D9-F0B34F56D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7A7B86F6-089E-4CCE-B9CA-7F0C4EE99034}"/>
              </a:ext>
            </a:extLst>
          </p:cNvPr>
          <p:cNvGrpSpPr/>
          <p:nvPr/>
        </p:nvGrpSpPr>
        <p:grpSpPr>
          <a:xfrm>
            <a:off x="3472897" y="5003505"/>
            <a:ext cx="916069" cy="1066639"/>
            <a:chOff x="3472897" y="5003505"/>
            <a:chExt cx="916069" cy="1066639"/>
          </a:xfrm>
        </p:grpSpPr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A4F21284-C072-4640-B733-7176200E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698" y="5003505"/>
              <a:ext cx="635863" cy="733690"/>
            </a:xfrm>
            <a:prstGeom prst="rect">
              <a:avLst/>
            </a:prstGeom>
          </p:spPr>
        </p:pic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045AF1E4-3D64-4591-8B1D-FD84FCCDDD19}"/>
                </a:ext>
              </a:extLst>
            </p:cNvPr>
            <p:cNvSpPr txBox="1"/>
            <p:nvPr/>
          </p:nvSpPr>
          <p:spPr>
            <a:xfrm>
              <a:off x="3472897" y="5762367"/>
              <a:ext cx="91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Q-WARE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177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210303" y="220505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PRODUTO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1360734"/>
            <a:ext cx="7609840" cy="45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840E70A-5E80-AA49-8AA6-4DB8DC50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t="90213" r="23546"/>
          <a:stretch/>
        </p:blipFill>
        <p:spPr>
          <a:xfrm>
            <a:off x="-2" y="6134100"/>
            <a:ext cx="9144001" cy="723900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210303" y="220505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</a:t>
                      </a:r>
                    </a:p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VALIDA</a:t>
                      </a:r>
                      <a:r>
                        <a:rPr lang="pt-BR" sz="1200" b="0" i="0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LEIAUTE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grpSp>
        <p:nvGrpSpPr>
          <p:cNvPr id="16" name="Grupo 15"/>
          <p:cNvGrpSpPr/>
          <p:nvPr/>
        </p:nvGrpSpPr>
        <p:grpSpPr>
          <a:xfrm>
            <a:off x="1715968" y="220505"/>
            <a:ext cx="7468974" cy="6403074"/>
            <a:chOff x="1852447" y="-15922"/>
            <a:chExt cx="7468974" cy="6403074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5" r="18789" b="51217"/>
            <a:stretch/>
          </p:blipFill>
          <p:spPr>
            <a:xfrm>
              <a:off x="1852447" y="18916"/>
              <a:ext cx="7468974" cy="6368236"/>
            </a:xfrm>
            <a:prstGeom prst="rect">
              <a:avLst/>
            </a:prstGeom>
          </p:spPr>
        </p:pic>
        <p:grpSp>
          <p:nvGrpSpPr>
            <p:cNvPr id="4" name="Grupo 3"/>
            <p:cNvGrpSpPr/>
            <p:nvPr/>
          </p:nvGrpSpPr>
          <p:grpSpPr>
            <a:xfrm>
              <a:off x="1852448" y="-15922"/>
              <a:ext cx="7441678" cy="370764"/>
              <a:chOff x="1852448" y="-15922"/>
              <a:chExt cx="7441678" cy="370764"/>
            </a:xfrm>
          </p:grpSpPr>
          <p:pic>
            <p:nvPicPr>
              <p:cNvPr id="14" name="Imagem 1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10" r="41183" b="97409"/>
              <a:stretch/>
            </p:blipFill>
            <p:spPr>
              <a:xfrm>
                <a:off x="1852448" y="0"/>
                <a:ext cx="7441678" cy="354842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80" t="-116" r="88" b="97422"/>
              <a:stretch/>
            </p:blipFill>
            <p:spPr>
              <a:xfrm>
                <a:off x="4396335" y="-15922"/>
                <a:ext cx="4883005" cy="3690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8202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51139" r="18820" b="890"/>
          <a:stretch/>
        </p:blipFill>
        <p:spPr>
          <a:xfrm>
            <a:off x="1997929" y="545911"/>
            <a:ext cx="7146071" cy="6044981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210303" y="220505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</a:t>
                      </a:r>
                    </a:p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VALIDA</a:t>
                      </a:r>
                      <a:r>
                        <a:rPr lang="pt-BR" sz="1200" b="0" i="0" baseline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LEIAUTE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631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210303" y="220505"/>
          <a:ext cx="2723966" cy="471273"/>
        </p:xfrm>
        <a:graphic>
          <a:graphicData uri="http://schemas.openxmlformats.org/drawingml/2006/table">
            <a:tbl>
              <a:tblPr/>
              <a:tblGrid>
                <a:gridCol w="2723966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 GESTÃO DE USUÁRIOS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1" b="27515"/>
          <a:stretch/>
        </p:blipFill>
        <p:spPr>
          <a:xfrm>
            <a:off x="-117243" y="955345"/>
            <a:ext cx="8671915" cy="33437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1" b="59052"/>
          <a:stretch/>
        </p:blipFill>
        <p:spPr>
          <a:xfrm>
            <a:off x="210302" y="3957852"/>
            <a:ext cx="8688037" cy="1466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1936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210303" y="220505"/>
          <a:ext cx="2723966" cy="471273"/>
        </p:xfrm>
        <a:graphic>
          <a:graphicData uri="http://schemas.openxmlformats.org/drawingml/2006/table">
            <a:tbl>
              <a:tblPr/>
              <a:tblGrid>
                <a:gridCol w="2723966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 GESTÃO DE USUÁRIOS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 r="989" b="23775"/>
          <a:stretch/>
        </p:blipFill>
        <p:spPr>
          <a:xfrm>
            <a:off x="473640" y="1392071"/>
            <a:ext cx="8196719" cy="3664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464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210302" y="220505"/>
          <a:ext cx="3215285" cy="471273"/>
        </p:xfrm>
        <a:graphic>
          <a:graphicData uri="http://schemas.openxmlformats.org/drawingml/2006/table">
            <a:tbl>
              <a:tblPr/>
              <a:tblGrid>
                <a:gridCol w="3215285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GESTÃO DO CICLO DE VIDA DA INFORMAÇÃO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9" y="1003353"/>
            <a:ext cx="8652681" cy="4851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773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210302" y="220505"/>
          <a:ext cx="3215285" cy="471273"/>
        </p:xfrm>
        <a:graphic>
          <a:graphicData uri="http://schemas.openxmlformats.org/drawingml/2006/table">
            <a:tbl>
              <a:tblPr/>
              <a:tblGrid>
                <a:gridCol w="3215285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QWCFP NOTIFICAÇÃO DE EVENTOS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4"/>
          <a:stretch/>
        </p:blipFill>
        <p:spPr>
          <a:xfrm>
            <a:off x="354842" y="1588799"/>
            <a:ext cx="8434316" cy="32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76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FECB34D8-C1EA-C640-864A-3F88D5FD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8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CE79DD2-FB2B-A34C-9B3B-48D26C02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2" t="22267" r="14670" b="139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20" y="5360391"/>
            <a:ext cx="5270552" cy="9991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EA543C-14B2-2742-9940-621BE4A03457}"/>
              </a:ext>
            </a:extLst>
          </p:cNvPr>
          <p:cNvSpPr txBox="1"/>
          <p:nvPr/>
        </p:nvSpPr>
        <p:spPr>
          <a:xfrm>
            <a:off x="1930671" y="1415374"/>
            <a:ext cx="4892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1696C0"/>
                </a:solidFill>
                <a:latin typeface="Montserrat" pitchFamily="2" charset="77"/>
              </a:rPr>
              <a:t>ARQUITETURA</a:t>
            </a:r>
          </a:p>
          <a:p>
            <a:pPr algn="ctr"/>
            <a:r>
              <a:rPr lang="pt-BR" sz="4800" b="1" dirty="0">
                <a:solidFill>
                  <a:srgbClr val="1696C0"/>
                </a:solidFill>
                <a:latin typeface="Montserrat" pitchFamily="2" charset="77"/>
              </a:rPr>
              <a:t>Solução Q-Ware</a:t>
            </a:r>
          </a:p>
        </p:txBody>
      </p:sp>
    </p:spTree>
    <p:extLst>
      <p:ext uri="{BB962C8B-B14F-4D97-AF65-F5344CB8AC3E}">
        <p14:creationId xmlns:p14="http://schemas.microsoft.com/office/powerpoint/2010/main" val="1815327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9B81D77-0787-4627-9485-C9011CDB06A0}"/>
              </a:ext>
            </a:extLst>
          </p:cNvPr>
          <p:cNvGrpSpPr/>
          <p:nvPr/>
        </p:nvGrpSpPr>
        <p:grpSpPr>
          <a:xfrm>
            <a:off x="710234" y="997819"/>
            <a:ext cx="8282866" cy="5238702"/>
            <a:chOff x="1173623" y="1235918"/>
            <a:chExt cx="6854724" cy="4621071"/>
          </a:xfrm>
        </p:grpSpPr>
        <p:grpSp>
          <p:nvGrpSpPr>
            <p:cNvPr id="58" name="Group 879">
              <a:extLst>
                <a:ext uri="{FF2B5EF4-FFF2-40B4-BE49-F238E27FC236}">
                  <a16:creationId xmlns:a16="http://schemas.microsoft.com/office/drawing/2014/main" id="{B5F1BA45-2609-4CB2-8D38-E4969E1ABB6B}"/>
                </a:ext>
              </a:extLst>
            </p:cNvPr>
            <p:cNvGrpSpPr/>
            <p:nvPr/>
          </p:nvGrpSpPr>
          <p:grpSpPr>
            <a:xfrm>
              <a:off x="4634786" y="2987285"/>
              <a:ext cx="600431" cy="119266"/>
              <a:chOff x="-51571" y="-6350"/>
              <a:chExt cx="1601147" cy="318041"/>
            </a:xfrm>
          </p:grpSpPr>
          <p:pic>
            <p:nvPicPr>
              <p:cNvPr id="195" name="Imagem 194">
                <a:extLst>
                  <a:ext uri="{FF2B5EF4-FFF2-40B4-BE49-F238E27FC236}">
                    <a16:creationId xmlns:a16="http://schemas.microsoft.com/office/drawing/2014/main" id="{2739F7FC-EEC7-40C7-93D3-1C2322A75332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55145" y="104975"/>
                <a:ext cx="310290" cy="103144"/>
              </a:xfrm>
              <a:prstGeom prst="rect">
                <a:avLst/>
              </a:prstGeom>
              <a:effectLst/>
            </p:spPr>
          </p:pic>
          <p:pic>
            <p:nvPicPr>
              <p:cNvPr id="196" name="Imagem 195">
                <a:extLst>
                  <a:ext uri="{FF2B5EF4-FFF2-40B4-BE49-F238E27FC236}">
                    <a16:creationId xmlns:a16="http://schemas.microsoft.com/office/drawing/2014/main" id="{BB511FA3-C796-47A7-8474-469FE8F079F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42859" y="104975"/>
                <a:ext cx="310291" cy="103144"/>
              </a:xfrm>
              <a:prstGeom prst="rect">
                <a:avLst/>
              </a:prstGeom>
              <a:effectLst/>
            </p:spPr>
          </p:pic>
          <p:pic>
            <p:nvPicPr>
              <p:cNvPr id="197" name="Imagem 196">
                <a:extLst>
                  <a:ext uri="{FF2B5EF4-FFF2-40B4-BE49-F238E27FC236}">
                    <a16:creationId xmlns:a16="http://schemas.microsoft.com/office/drawing/2014/main" id="{9A1D4F5A-0B0D-437E-B06D-C91CDA4EEC6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03450" y="97223"/>
                <a:ext cx="310290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60" name="Group 883">
              <a:extLst>
                <a:ext uri="{FF2B5EF4-FFF2-40B4-BE49-F238E27FC236}">
                  <a16:creationId xmlns:a16="http://schemas.microsoft.com/office/drawing/2014/main" id="{A270FF62-8B0F-4E9B-B15C-726D166F54C8}"/>
                </a:ext>
              </a:extLst>
            </p:cNvPr>
            <p:cNvGrpSpPr/>
            <p:nvPr/>
          </p:nvGrpSpPr>
          <p:grpSpPr>
            <a:xfrm>
              <a:off x="1382847" y="3208868"/>
              <a:ext cx="6485463" cy="200857"/>
              <a:chOff x="-6350" y="-6352"/>
              <a:chExt cx="17294566" cy="535616"/>
            </a:xfrm>
          </p:grpSpPr>
          <p:pic>
            <p:nvPicPr>
              <p:cNvPr id="193" name="Imagem 192">
                <a:extLst>
                  <a:ext uri="{FF2B5EF4-FFF2-40B4-BE49-F238E27FC236}">
                    <a16:creationId xmlns:a16="http://schemas.microsoft.com/office/drawing/2014/main" id="{BAA45CD5-AD81-49BF-802E-061DF4479716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350" y="-6353"/>
                <a:ext cx="17294567" cy="297814"/>
              </a:xfrm>
              <a:prstGeom prst="rect">
                <a:avLst/>
              </a:prstGeom>
              <a:effectLst/>
            </p:spPr>
          </p:pic>
          <p:sp>
            <p:nvSpPr>
              <p:cNvPr id="194" name="Shape 882">
                <a:extLst>
                  <a:ext uri="{FF2B5EF4-FFF2-40B4-BE49-F238E27FC236}">
                    <a16:creationId xmlns:a16="http://schemas.microsoft.com/office/drawing/2014/main" id="{564C4F0A-6221-4AC8-8D93-909678BDC144}"/>
                  </a:ext>
                </a:extLst>
              </p:cNvPr>
              <p:cNvSpPr/>
              <p:nvPr/>
            </p:nvSpPr>
            <p:spPr>
              <a:xfrm>
                <a:off x="6900193" y="3991"/>
                <a:ext cx="5167430" cy="525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0092" tIns="20092" rIns="20092" bIns="20092" numCol="1" anchor="ctr">
                <a:noAutofit/>
              </a:bodyPr>
              <a:lstStyle>
                <a:lvl1pPr algn="l">
                  <a:lnSpc>
                    <a:spcPct val="120000"/>
                  </a:lnSpc>
                  <a:defRPr sz="1600" b="1">
                    <a:solidFill>
                      <a:srgbClr val="FF272D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00"/>
                  <a:t>Segmento DE REDE 1 - Rede InterEmpresarial</a:t>
                </a:r>
              </a:p>
            </p:txBody>
          </p:sp>
        </p:grpSp>
        <p:grpSp>
          <p:nvGrpSpPr>
            <p:cNvPr id="61" name="Group 890">
              <a:extLst>
                <a:ext uri="{FF2B5EF4-FFF2-40B4-BE49-F238E27FC236}">
                  <a16:creationId xmlns:a16="http://schemas.microsoft.com/office/drawing/2014/main" id="{1DD296C5-55EC-48A6-A3D5-9B4FEEB59B90}"/>
                </a:ext>
              </a:extLst>
            </p:cNvPr>
            <p:cNvGrpSpPr/>
            <p:nvPr/>
          </p:nvGrpSpPr>
          <p:grpSpPr>
            <a:xfrm>
              <a:off x="5923286" y="4464102"/>
              <a:ext cx="600431" cy="119266"/>
              <a:chOff x="-51571" y="-6350"/>
              <a:chExt cx="1601147" cy="318041"/>
            </a:xfrm>
          </p:grpSpPr>
          <p:pic>
            <p:nvPicPr>
              <p:cNvPr id="190" name="Imagem 189">
                <a:extLst>
                  <a:ext uri="{FF2B5EF4-FFF2-40B4-BE49-F238E27FC236}">
                    <a16:creationId xmlns:a16="http://schemas.microsoft.com/office/drawing/2014/main" id="{AFF94012-85CE-459B-BEF7-92FF0D95D5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55145" y="104975"/>
                <a:ext cx="310290" cy="103144"/>
              </a:xfrm>
              <a:prstGeom prst="rect">
                <a:avLst/>
              </a:prstGeom>
              <a:effectLst/>
            </p:spPr>
          </p:pic>
          <p:pic>
            <p:nvPicPr>
              <p:cNvPr id="191" name="Imagem 190">
                <a:extLst>
                  <a:ext uri="{FF2B5EF4-FFF2-40B4-BE49-F238E27FC236}">
                    <a16:creationId xmlns:a16="http://schemas.microsoft.com/office/drawing/2014/main" id="{45C8DB0B-B05D-488B-B4EC-35BBC5BA8A2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42859" y="104975"/>
                <a:ext cx="310291" cy="103144"/>
              </a:xfrm>
              <a:prstGeom prst="rect">
                <a:avLst/>
              </a:prstGeom>
              <a:effectLst/>
            </p:spPr>
          </p:pic>
          <p:pic>
            <p:nvPicPr>
              <p:cNvPr id="192" name="Imagem 191">
                <a:extLst>
                  <a:ext uri="{FF2B5EF4-FFF2-40B4-BE49-F238E27FC236}">
                    <a16:creationId xmlns:a16="http://schemas.microsoft.com/office/drawing/2014/main" id="{70025FB8-B499-4EE4-918E-CD28192FD1DE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03450" y="97223"/>
                <a:ext cx="310290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62" name="Group 893">
              <a:extLst>
                <a:ext uri="{FF2B5EF4-FFF2-40B4-BE49-F238E27FC236}">
                  <a16:creationId xmlns:a16="http://schemas.microsoft.com/office/drawing/2014/main" id="{F4F9AFB2-CAD2-41F8-AF1A-919631B436B4}"/>
                </a:ext>
              </a:extLst>
            </p:cNvPr>
            <p:cNvGrpSpPr/>
            <p:nvPr/>
          </p:nvGrpSpPr>
          <p:grpSpPr>
            <a:xfrm>
              <a:off x="1608611" y="4467651"/>
              <a:ext cx="872435" cy="561036"/>
              <a:chOff x="-2954730" y="6436483"/>
              <a:chExt cx="2326491" cy="1496092"/>
            </a:xfrm>
          </p:grpSpPr>
          <p:pic>
            <p:nvPicPr>
              <p:cNvPr id="188" name="pasted-image.pdf">
                <a:extLst>
                  <a:ext uri="{FF2B5EF4-FFF2-40B4-BE49-F238E27FC236}">
                    <a16:creationId xmlns:a16="http://schemas.microsoft.com/office/drawing/2014/main" id="{5978F9ED-1186-47FA-AAD1-D8B860231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50252" y="6436483"/>
                <a:ext cx="2222013" cy="11110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9" name="Shape 892">
                <a:extLst>
                  <a:ext uri="{FF2B5EF4-FFF2-40B4-BE49-F238E27FC236}">
                    <a16:creationId xmlns:a16="http://schemas.microsoft.com/office/drawing/2014/main" id="{5E785E75-0B6C-438B-B6F1-F02558C84754}"/>
                  </a:ext>
                </a:extLst>
              </p:cNvPr>
              <p:cNvSpPr/>
              <p:nvPr/>
            </p:nvSpPr>
            <p:spPr>
              <a:xfrm>
                <a:off x="-2954730" y="7522579"/>
                <a:ext cx="2236990" cy="409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0092" tIns="20092" rIns="20092" bIns="20092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1800" b="1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75"/>
                  <a:t>BANCO DE DADOS</a:t>
                </a:r>
              </a:p>
            </p:txBody>
          </p:sp>
        </p:grpSp>
        <p:grpSp>
          <p:nvGrpSpPr>
            <p:cNvPr id="63" name="Group 896">
              <a:extLst>
                <a:ext uri="{FF2B5EF4-FFF2-40B4-BE49-F238E27FC236}">
                  <a16:creationId xmlns:a16="http://schemas.microsoft.com/office/drawing/2014/main" id="{D5064747-71AE-42C2-B91F-6A4A2149DF47}"/>
                </a:ext>
              </a:extLst>
            </p:cNvPr>
            <p:cNvGrpSpPr/>
            <p:nvPr/>
          </p:nvGrpSpPr>
          <p:grpSpPr>
            <a:xfrm>
              <a:off x="1635523" y="5106591"/>
              <a:ext cx="862224" cy="684722"/>
              <a:chOff x="0" y="0"/>
              <a:chExt cx="2299262" cy="1825924"/>
            </a:xfrm>
          </p:grpSpPr>
          <p:pic>
            <p:nvPicPr>
              <p:cNvPr id="186" name="pasted-image.pdf">
                <a:extLst>
                  <a:ext uri="{FF2B5EF4-FFF2-40B4-BE49-F238E27FC236}">
                    <a16:creationId xmlns:a16="http://schemas.microsoft.com/office/drawing/2014/main" id="{94BF7D24-63E3-4A58-A5E2-986705312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45" y="0"/>
                <a:ext cx="2222014" cy="11110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7" name="Shape 895">
                <a:extLst>
                  <a:ext uri="{FF2B5EF4-FFF2-40B4-BE49-F238E27FC236}">
                    <a16:creationId xmlns:a16="http://schemas.microsoft.com/office/drawing/2014/main" id="{FA718E6C-7AF7-4107-BC04-B796A2B011A0}"/>
                  </a:ext>
                </a:extLst>
              </p:cNvPr>
              <p:cNvSpPr/>
              <p:nvPr/>
            </p:nvSpPr>
            <p:spPr>
              <a:xfrm>
                <a:off x="0" y="1083530"/>
                <a:ext cx="2299262" cy="742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0092" tIns="20092" rIns="20092" bIns="20092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1800" b="1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75"/>
                  <a:t>STORAGE DISK ARRAY, NAS, NFS</a:t>
                </a:r>
              </a:p>
            </p:txBody>
          </p:sp>
        </p:grpSp>
        <p:grpSp>
          <p:nvGrpSpPr>
            <p:cNvPr id="64" name="Group 903">
              <a:extLst>
                <a:ext uri="{FF2B5EF4-FFF2-40B4-BE49-F238E27FC236}">
                  <a16:creationId xmlns:a16="http://schemas.microsoft.com/office/drawing/2014/main" id="{4351BA64-1E83-4DFA-9A0A-D37B94C33159}"/>
                </a:ext>
              </a:extLst>
            </p:cNvPr>
            <p:cNvGrpSpPr/>
            <p:nvPr/>
          </p:nvGrpSpPr>
          <p:grpSpPr>
            <a:xfrm>
              <a:off x="3361249" y="3543893"/>
              <a:ext cx="175003" cy="418605"/>
              <a:chOff x="-6531" y="-51593"/>
              <a:chExt cx="466672" cy="1116279"/>
            </a:xfrm>
          </p:grpSpPr>
          <p:pic>
            <p:nvPicPr>
              <p:cNvPr id="183" name="Imagem 182">
                <a:extLst>
                  <a:ext uri="{FF2B5EF4-FFF2-40B4-BE49-F238E27FC236}">
                    <a16:creationId xmlns:a16="http://schemas.microsoft.com/office/drawing/2014/main" id="{23EA6EA6-14B4-4097-A744-35830EC0E8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787887">
                <a:off x="9406" y="960749"/>
                <a:ext cx="450555" cy="103144"/>
              </a:xfrm>
              <a:prstGeom prst="rect">
                <a:avLst/>
              </a:prstGeom>
              <a:effectLst/>
            </p:spPr>
          </p:pic>
          <p:pic>
            <p:nvPicPr>
              <p:cNvPr id="184" name="Imagem 183">
                <a:extLst>
                  <a:ext uri="{FF2B5EF4-FFF2-40B4-BE49-F238E27FC236}">
                    <a16:creationId xmlns:a16="http://schemas.microsoft.com/office/drawing/2014/main" id="{139F8D21-41B9-4DA7-A93D-0061DC57A61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787887">
                <a:off x="813" y="-50801"/>
                <a:ext cx="450555" cy="103144"/>
              </a:xfrm>
              <a:prstGeom prst="rect">
                <a:avLst/>
              </a:prstGeom>
              <a:effectLst/>
            </p:spPr>
          </p:pic>
          <p:pic>
            <p:nvPicPr>
              <p:cNvPr id="185" name="Imagem 184">
                <a:extLst>
                  <a:ext uri="{FF2B5EF4-FFF2-40B4-BE49-F238E27FC236}">
                    <a16:creationId xmlns:a16="http://schemas.microsoft.com/office/drawing/2014/main" id="{6E61261D-4518-4F9B-97F8-4AD725C42C1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787887">
                <a:off x="-6352" y="485065"/>
                <a:ext cx="450555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65" name="Group 907">
              <a:extLst>
                <a:ext uri="{FF2B5EF4-FFF2-40B4-BE49-F238E27FC236}">
                  <a16:creationId xmlns:a16="http://schemas.microsoft.com/office/drawing/2014/main" id="{03C598B9-B825-4109-8687-94166A797AB9}"/>
                </a:ext>
              </a:extLst>
            </p:cNvPr>
            <p:cNvGrpSpPr/>
            <p:nvPr/>
          </p:nvGrpSpPr>
          <p:grpSpPr>
            <a:xfrm>
              <a:off x="1429539" y="4247878"/>
              <a:ext cx="6485463" cy="201455"/>
              <a:chOff x="-6350" y="-6351"/>
              <a:chExt cx="17294567" cy="537210"/>
            </a:xfrm>
          </p:grpSpPr>
          <p:pic>
            <p:nvPicPr>
              <p:cNvPr id="181" name="Imagem 180">
                <a:extLst>
                  <a:ext uri="{FF2B5EF4-FFF2-40B4-BE49-F238E27FC236}">
                    <a16:creationId xmlns:a16="http://schemas.microsoft.com/office/drawing/2014/main" id="{4FB2E41A-6C95-419C-8CA9-130B36199F7E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350" y="-6351"/>
                <a:ext cx="17294567" cy="323561"/>
              </a:xfrm>
              <a:prstGeom prst="rect">
                <a:avLst/>
              </a:prstGeom>
              <a:effectLst/>
            </p:spPr>
          </p:pic>
          <p:sp>
            <p:nvSpPr>
              <p:cNvPr id="182" name="Shape 906">
                <a:extLst>
                  <a:ext uri="{FF2B5EF4-FFF2-40B4-BE49-F238E27FC236}">
                    <a16:creationId xmlns:a16="http://schemas.microsoft.com/office/drawing/2014/main" id="{AF83E099-5AFD-4725-9976-5651B36AE667}"/>
                  </a:ext>
                </a:extLst>
              </p:cNvPr>
              <p:cNvSpPr/>
              <p:nvPr/>
            </p:nvSpPr>
            <p:spPr>
              <a:xfrm>
                <a:off x="6689500" y="120864"/>
                <a:ext cx="4788450" cy="409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0092" tIns="20092" rIns="20092" bIns="20092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1800" b="1">
                    <a:solidFill>
                      <a:srgbClr val="FF272D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75"/>
                  <a:t>Segmento DE REDE 2 - Rede interna</a:t>
                </a:r>
              </a:p>
            </p:txBody>
          </p:sp>
        </p:grpSp>
        <p:sp>
          <p:nvSpPr>
            <p:cNvPr id="66" name="Shape 1033">
              <a:extLst>
                <a:ext uri="{FF2B5EF4-FFF2-40B4-BE49-F238E27FC236}">
                  <a16:creationId xmlns:a16="http://schemas.microsoft.com/office/drawing/2014/main" id="{ECB36BE4-11FE-4CAB-B48B-68DD2F483EB7}"/>
                </a:ext>
              </a:extLst>
            </p:cNvPr>
            <p:cNvSpPr/>
            <p:nvPr/>
          </p:nvSpPr>
          <p:spPr>
            <a:xfrm>
              <a:off x="2386063" y="1538584"/>
              <a:ext cx="1889660" cy="124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ln w="63500">
              <a:solidFill>
                <a:srgbClr val="0433FF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/>
            <a:lstStyle/>
            <a:p>
              <a:endParaRPr sz="675"/>
            </a:p>
          </p:txBody>
        </p:sp>
        <p:grpSp>
          <p:nvGrpSpPr>
            <p:cNvPr id="67" name="Group 911">
              <a:extLst>
                <a:ext uri="{FF2B5EF4-FFF2-40B4-BE49-F238E27FC236}">
                  <a16:creationId xmlns:a16="http://schemas.microsoft.com/office/drawing/2014/main" id="{D44D72DB-FE75-44AE-BD0B-C63A28EF9B1B}"/>
                </a:ext>
              </a:extLst>
            </p:cNvPr>
            <p:cNvGrpSpPr/>
            <p:nvPr/>
          </p:nvGrpSpPr>
          <p:grpSpPr>
            <a:xfrm>
              <a:off x="1592323" y="1235918"/>
              <a:ext cx="1033263" cy="969601"/>
              <a:chOff x="181905" y="-160596"/>
              <a:chExt cx="2755366" cy="2585601"/>
            </a:xfrm>
          </p:grpSpPr>
          <p:sp>
            <p:nvSpPr>
              <p:cNvPr id="179" name="Shape 909">
                <a:extLst>
                  <a:ext uri="{FF2B5EF4-FFF2-40B4-BE49-F238E27FC236}">
                    <a16:creationId xmlns:a16="http://schemas.microsoft.com/office/drawing/2014/main" id="{3AD9ACCE-7E68-4192-805B-DFE06C2003DF}"/>
                  </a:ext>
                </a:extLst>
              </p:cNvPr>
              <p:cNvSpPr/>
              <p:nvPr/>
            </p:nvSpPr>
            <p:spPr>
              <a:xfrm>
                <a:off x="181905" y="1760087"/>
                <a:ext cx="2755367" cy="6649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642937">
                  <a:spcBef>
                    <a:spcPts val="700"/>
                  </a:spcBef>
                  <a:tabLst>
                    <a:tab pos="177800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825"/>
                  <a:t>Aplicações off-line</a:t>
                </a:r>
              </a:p>
            </p:txBody>
          </p:sp>
          <p:pic>
            <p:nvPicPr>
              <p:cNvPr id="180" name="pasted-image.tiff">
                <a:extLst>
                  <a:ext uri="{FF2B5EF4-FFF2-40B4-BE49-F238E27FC236}">
                    <a16:creationId xmlns:a16="http://schemas.microsoft.com/office/drawing/2014/main" id="{9D880E9E-7C49-4CDF-8904-39AA0A342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t="11553" r="11160" b="9791"/>
              <a:stretch>
                <a:fillRect/>
              </a:stretch>
            </p:blipFill>
            <p:spPr>
              <a:xfrm>
                <a:off x="724980" y="-160597"/>
                <a:ext cx="1668966" cy="2106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3" h="21572" extrusionOk="0">
                    <a:moveTo>
                      <a:pt x="13589" y="6"/>
                    </a:moveTo>
                    <a:cubicBezTo>
                      <a:pt x="13527" y="21"/>
                      <a:pt x="13435" y="74"/>
                      <a:pt x="13307" y="168"/>
                    </a:cubicBezTo>
                    <a:cubicBezTo>
                      <a:pt x="13052" y="356"/>
                      <a:pt x="12934" y="387"/>
                      <a:pt x="12800" y="298"/>
                    </a:cubicBezTo>
                    <a:cubicBezTo>
                      <a:pt x="12664" y="209"/>
                      <a:pt x="12629" y="226"/>
                      <a:pt x="12637" y="376"/>
                    </a:cubicBezTo>
                    <a:cubicBezTo>
                      <a:pt x="12642" y="481"/>
                      <a:pt x="12692" y="657"/>
                      <a:pt x="12749" y="770"/>
                    </a:cubicBezTo>
                    <a:cubicBezTo>
                      <a:pt x="12806" y="882"/>
                      <a:pt x="12802" y="1028"/>
                      <a:pt x="12739" y="1091"/>
                    </a:cubicBezTo>
                    <a:cubicBezTo>
                      <a:pt x="12558" y="1272"/>
                      <a:pt x="12757" y="1561"/>
                      <a:pt x="13026" y="1506"/>
                    </a:cubicBezTo>
                    <a:cubicBezTo>
                      <a:pt x="13375" y="1433"/>
                      <a:pt x="13552" y="1673"/>
                      <a:pt x="13507" y="2168"/>
                    </a:cubicBezTo>
                    <a:cubicBezTo>
                      <a:pt x="13477" y="2497"/>
                      <a:pt x="13396" y="2640"/>
                      <a:pt x="13189" y="2721"/>
                    </a:cubicBezTo>
                    <a:cubicBezTo>
                      <a:pt x="13037" y="2781"/>
                      <a:pt x="12824" y="2888"/>
                      <a:pt x="12713" y="2961"/>
                    </a:cubicBezTo>
                    <a:cubicBezTo>
                      <a:pt x="12451" y="3133"/>
                      <a:pt x="12243" y="3022"/>
                      <a:pt x="12309" y="2749"/>
                    </a:cubicBezTo>
                    <a:cubicBezTo>
                      <a:pt x="12359" y="2544"/>
                      <a:pt x="12354" y="2544"/>
                      <a:pt x="12120" y="2713"/>
                    </a:cubicBezTo>
                    <a:cubicBezTo>
                      <a:pt x="11885" y="2881"/>
                      <a:pt x="11525" y="2847"/>
                      <a:pt x="11664" y="2668"/>
                    </a:cubicBezTo>
                    <a:cubicBezTo>
                      <a:pt x="11873" y="2399"/>
                      <a:pt x="11212" y="2073"/>
                      <a:pt x="10717" y="2201"/>
                    </a:cubicBezTo>
                    <a:cubicBezTo>
                      <a:pt x="10400" y="2282"/>
                      <a:pt x="10161" y="2752"/>
                      <a:pt x="10318" y="2985"/>
                    </a:cubicBezTo>
                    <a:cubicBezTo>
                      <a:pt x="10489" y="3238"/>
                      <a:pt x="11031" y="3336"/>
                      <a:pt x="11398" y="3180"/>
                    </a:cubicBezTo>
                    <a:cubicBezTo>
                      <a:pt x="11879" y="2976"/>
                      <a:pt x="12499" y="3346"/>
                      <a:pt x="12145" y="3627"/>
                    </a:cubicBezTo>
                    <a:cubicBezTo>
                      <a:pt x="12092" y="3669"/>
                      <a:pt x="12041" y="3750"/>
                      <a:pt x="12033" y="3802"/>
                    </a:cubicBezTo>
                    <a:cubicBezTo>
                      <a:pt x="12024" y="3853"/>
                      <a:pt x="12001" y="3906"/>
                      <a:pt x="11987" y="3920"/>
                    </a:cubicBezTo>
                    <a:cubicBezTo>
                      <a:pt x="11972" y="3934"/>
                      <a:pt x="11941" y="4069"/>
                      <a:pt x="11910" y="4221"/>
                    </a:cubicBezTo>
                    <a:cubicBezTo>
                      <a:pt x="11864" y="4440"/>
                      <a:pt x="11955" y="4570"/>
                      <a:pt x="12365" y="4871"/>
                    </a:cubicBezTo>
                    <a:cubicBezTo>
                      <a:pt x="12864" y="5238"/>
                      <a:pt x="12871" y="5256"/>
                      <a:pt x="12688" y="5537"/>
                    </a:cubicBezTo>
                    <a:cubicBezTo>
                      <a:pt x="12584" y="5696"/>
                      <a:pt x="12428" y="5862"/>
                      <a:pt x="12340" y="5907"/>
                    </a:cubicBezTo>
                    <a:cubicBezTo>
                      <a:pt x="12251" y="5952"/>
                      <a:pt x="12116" y="6083"/>
                      <a:pt x="12038" y="6196"/>
                    </a:cubicBezTo>
                    <a:cubicBezTo>
                      <a:pt x="11959" y="6308"/>
                      <a:pt x="11827" y="6404"/>
                      <a:pt x="11746" y="6411"/>
                    </a:cubicBezTo>
                    <a:cubicBezTo>
                      <a:pt x="11665" y="6418"/>
                      <a:pt x="11566" y="6438"/>
                      <a:pt x="11531" y="6452"/>
                    </a:cubicBezTo>
                    <a:cubicBezTo>
                      <a:pt x="11496" y="6466"/>
                      <a:pt x="11426" y="6489"/>
                      <a:pt x="11372" y="6501"/>
                    </a:cubicBezTo>
                    <a:cubicBezTo>
                      <a:pt x="11319" y="6513"/>
                      <a:pt x="11180" y="6554"/>
                      <a:pt x="11065" y="6594"/>
                    </a:cubicBezTo>
                    <a:cubicBezTo>
                      <a:pt x="10792" y="6691"/>
                      <a:pt x="9766" y="6271"/>
                      <a:pt x="9883" y="6110"/>
                    </a:cubicBezTo>
                    <a:cubicBezTo>
                      <a:pt x="9930" y="6046"/>
                      <a:pt x="9855" y="6066"/>
                      <a:pt x="9719" y="6159"/>
                    </a:cubicBezTo>
                    <a:cubicBezTo>
                      <a:pt x="9437" y="6352"/>
                      <a:pt x="8561" y="6336"/>
                      <a:pt x="8087" y="6127"/>
                    </a:cubicBezTo>
                    <a:cubicBezTo>
                      <a:pt x="7928" y="6057"/>
                      <a:pt x="7737" y="6013"/>
                      <a:pt x="7667" y="6029"/>
                    </a:cubicBezTo>
                    <a:cubicBezTo>
                      <a:pt x="7429" y="6085"/>
                      <a:pt x="5477" y="5819"/>
                      <a:pt x="5307" y="5708"/>
                    </a:cubicBezTo>
                    <a:cubicBezTo>
                      <a:pt x="5215" y="5647"/>
                      <a:pt x="4770" y="5585"/>
                      <a:pt x="4315" y="5570"/>
                    </a:cubicBezTo>
                    <a:cubicBezTo>
                      <a:pt x="3859" y="5555"/>
                      <a:pt x="3423" y="5514"/>
                      <a:pt x="3347" y="5476"/>
                    </a:cubicBezTo>
                    <a:cubicBezTo>
                      <a:pt x="3271" y="5439"/>
                      <a:pt x="2964" y="5387"/>
                      <a:pt x="2667" y="5363"/>
                    </a:cubicBezTo>
                    <a:cubicBezTo>
                      <a:pt x="2369" y="5338"/>
                      <a:pt x="2041" y="5291"/>
                      <a:pt x="1935" y="5257"/>
                    </a:cubicBezTo>
                    <a:cubicBezTo>
                      <a:pt x="1555" y="5136"/>
                      <a:pt x="918" y="5117"/>
                      <a:pt x="834" y="5224"/>
                    </a:cubicBezTo>
                    <a:cubicBezTo>
                      <a:pt x="775" y="5301"/>
                      <a:pt x="699" y="5299"/>
                      <a:pt x="573" y="5216"/>
                    </a:cubicBezTo>
                    <a:cubicBezTo>
                      <a:pt x="474" y="5151"/>
                      <a:pt x="302" y="5123"/>
                      <a:pt x="194" y="5155"/>
                    </a:cubicBezTo>
                    <a:cubicBezTo>
                      <a:pt x="24" y="5207"/>
                      <a:pt x="0" y="5923"/>
                      <a:pt x="0" y="10910"/>
                    </a:cubicBezTo>
                    <a:lnTo>
                      <a:pt x="0" y="16605"/>
                    </a:lnTo>
                    <a:lnTo>
                      <a:pt x="394" y="17064"/>
                    </a:lnTo>
                    <a:cubicBezTo>
                      <a:pt x="610" y="17318"/>
                      <a:pt x="758" y="17551"/>
                      <a:pt x="722" y="17580"/>
                    </a:cubicBezTo>
                    <a:cubicBezTo>
                      <a:pt x="685" y="17609"/>
                      <a:pt x="788" y="17718"/>
                      <a:pt x="952" y="17820"/>
                    </a:cubicBezTo>
                    <a:cubicBezTo>
                      <a:pt x="1219" y="17987"/>
                      <a:pt x="1499" y="18000"/>
                      <a:pt x="3726" y="17978"/>
                    </a:cubicBezTo>
                    <a:cubicBezTo>
                      <a:pt x="5851" y="17958"/>
                      <a:pt x="6221" y="17978"/>
                      <a:pt x="6295" y="18113"/>
                    </a:cubicBezTo>
                    <a:cubicBezTo>
                      <a:pt x="6343" y="18199"/>
                      <a:pt x="6377" y="18638"/>
                      <a:pt x="6377" y="19088"/>
                    </a:cubicBezTo>
                    <a:lnTo>
                      <a:pt x="6377" y="19909"/>
                    </a:lnTo>
                    <a:lnTo>
                      <a:pt x="5671" y="19929"/>
                    </a:lnTo>
                    <a:cubicBezTo>
                      <a:pt x="4535" y="19965"/>
                      <a:pt x="3777" y="20030"/>
                      <a:pt x="3618" y="20108"/>
                    </a:cubicBezTo>
                    <a:cubicBezTo>
                      <a:pt x="3537" y="20148"/>
                      <a:pt x="3181" y="20130"/>
                      <a:pt x="2830" y="20063"/>
                    </a:cubicBezTo>
                    <a:cubicBezTo>
                      <a:pt x="2256" y="19954"/>
                      <a:pt x="2116" y="19961"/>
                      <a:pt x="1448" y="20173"/>
                    </a:cubicBezTo>
                    <a:cubicBezTo>
                      <a:pt x="1040" y="20303"/>
                      <a:pt x="657" y="20444"/>
                      <a:pt x="594" y="20486"/>
                    </a:cubicBezTo>
                    <a:cubicBezTo>
                      <a:pt x="399" y="20615"/>
                      <a:pt x="777" y="21170"/>
                      <a:pt x="1208" y="21388"/>
                    </a:cubicBezTo>
                    <a:cubicBezTo>
                      <a:pt x="1548" y="21561"/>
                      <a:pt x="1785" y="21590"/>
                      <a:pt x="2697" y="21563"/>
                    </a:cubicBezTo>
                    <a:cubicBezTo>
                      <a:pt x="3644" y="21535"/>
                      <a:pt x="3810" y="21501"/>
                      <a:pt x="3972" y="21307"/>
                    </a:cubicBezTo>
                    <a:cubicBezTo>
                      <a:pt x="4074" y="21185"/>
                      <a:pt x="4288" y="21084"/>
                      <a:pt x="4453" y="21084"/>
                    </a:cubicBezTo>
                    <a:cubicBezTo>
                      <a:pt x="4617" y="21084"/>
                      <a:pt x="4785" y="21043"/>
                      <a:pt x="4826" y="20990"/>
                    </a:cubicBezTo>
                    <a:cubicBezTo>
                      <a:pt x="4940" y="20844"/>
                      <a:pt x="5904" y="20884"/>
                      <a:pt x="6070" y="21043"/>
                    </a:cubicBezTo>
                    <a:cubicBezTo>
                      <a:pt x="6151" y="21120"/>
                      <a:pt x="6270" y="21161"/>
                      <a:pt x="6336" y="21128"/>
                    </a:cubicBezTo>
                    <a:cubicBezTo>
                      <a:pt x="6402" y="21096"/>
                      <a:pt x="6525" y="21116"/>
                      <a:pt x="6613" y="21173"/>
                    </a:cubicBezTo>
                    <a:cubicBezTo>
                      <a:pt x="6814" y="21306"/>
                      <a:pt x="11054" y="21306"/>
                      <a:pt x="11157" y="21173"/>
                    </a:cubicBezTo>
                    <a:cubicBezTo>
                      <a:pt x="11203" y="21115"/>
                      <a:pt x="11303" y="21119"/>
                      <a:pt x="11403" y="21185"/>
                    </a:cubicBezTo>
                    <a:cubicBezTo>
                      <a:pt x="11520" y="21262"/>
                      <a:pt x="11760" y="21258"/>
                      <a:pt x="12237" y="21177"/>
                    </a:cubicBezTo>
                    <a:cubicBezTo>
                      <a:pt x="12608" y="21114"/>
                      <a:pt x="13076" y="21089"/>
                      <a:pt x="13271" y="21120"/>
                    </a:cubicBezTo>
                    <a:cubicBezTo>
                      <a:pt x="13466" y="21151"/>
                      <a:pt x="13677" y="21135"/>
                      <a:pt x="13742" y="21084"/>
                    </a:cubicBezTo>
                    <a:cubicBezTo>
                      <a:pt x="13814" y="21026"/>
                      <a:pt x="14000" y="21049"/>
                      <a:pt x="14223" y="21141"/>
                    </a:cubicBezTo>
                    <a:cubicBezTo>
                      <a:pt x="14686" y="21331"/>
                      <a:pt x="14876" y="21329"/>
                      <a:pt x="15078" y="21136"/>
                    </a:cubicBezTo>
                    <a:cubicBezTo>
                      <a:pt x="15302" y="20922"/>
                      <a:pt x="15451" y="20944"/>
                      <a:pt x="15574" y="21210"/>
                    </a:cubicBezTo>
                    <a:cubicBezTo>
                      <a:pt x="15679" y="21435"/>
                      <a:pt x="15702" y="21437"/>
                      <a:pt x="18302" y="21413"/>
                    </a:cubicBezTo>
                    <a:cubicBezTo>
                      <a:pt x="20977" y="21388"/>
                      <a:pt x="21343" y="21336"/>
                      <a:pt x="21204" y="20990"/>
                    </a:cubicBezTo>
                    <a:cubicBezTo>
                      <a:pt x="21167" y="20897"/>
                      <a:pt x="21218" y="20726"/>
                      <a:pt x="21322" y="20616"/>
                    </a:cubicBezTo>
                    <a:cubicBezTo>
                      <a:pt x="21558" y="20368"/>
                      <a:pt x="21600" y="18325"/>
                      <a:pt x="21373" y="18145"/>
                    </a:cubicBezTo>
                    <a:cubicBezTo>
                      <a:pt x="21277" y="18069"/>
                      <a:pt x="21261" y="17796"/>
                      <a:pt x="21317" y="17332"/>
                    </a:cubicBezTo>
                    <a:cubicBezTo>
                      <a:pt x="21526" y="15585"/>
                      <a:pt x="21545" y="15124"/>
                      <a:pt x="21419" y="15186"/>
                    </a:cubicBezTo>
                    <a:cubicBezTo>
                      <a:pt x="21256" y="15266"/>
                      <a:pt x="20986" y="15009"/>
                      <a:pt x="21035" y="14824"/>
                    </a:cubicBezTo>
                    <a:cubicBezTo>
                      <a:pt x="21057" y="14742"/>
                      <a:pt x="20992" y="14707"/>
                      <a:pt x="20877" y="14735"/>
                    </a:cubicBezTo>
                    <a:cubicBezTo>
                      <a:pt x="20420" y="14848"/>
                      <a:pt x="19204" y="14819"/>
                      <a:pt x="19070" y="14690"/>
                    </a:cubicBezTo>
                    <a:cubicBezTo>
                      <a:pt x="18928" y="14554"/>
                      <a:pt x="18848" y="14227"/>
                      <a:pt x="18753" y="13410"/>
                    </a:cubicBezTo>
                    <a:cubicBezTo>
                      <a:pt x="18723" y="13157"/>
                      <a:pt x="18661" y="12682"/>
                      <a:pt x="18614" y="12357"/>
                    </a:cubicBezTo>
                    <a:cubicBezTo>
                      <a:pt x="18556" y="11948"/>
                      <a:pt x="18580" y="11720"/>
                      <a:pt x="18691" y="11614"/>
                    </a:cubicBezTo>
                    <a:cubicBezTo>
                      <a:pt x="18822" y="11488"/>
                      <a:pt x="18814" y="11433"/>
                      <a:pt x="18635" y="11329"/>
                    </a:cubicBezTo>
                    <a:cubicBezTo>
                      <a:pt x="18461" y="11228"/>
                      <a:pt x="18407" y="11013"/>
                      <a:pt x="18379" y="10281"/>
                    </a:cubicBezTo>
                    <a:cubicBezTo>
                      <a:pt x="18360" y="9771"/>
                      <a:pt x="18299" y="9297"/>
                      <a:pt x="18246" y="9228"/>
                    </a:cubicBezTo>
                    <a:cubicBezTo>
                      <a:pt x="18192" y="9159"/>
                      <a:pt x="18217" y="9037"/>
                      <a:pt x="18302" y="8956"/>
                    </a:cubicBezTo>
                    <a:cubicBezTo>
                      <a:pt x="18411" y="8851"/>
                      <a:pt x="18421" y="8764"/>
                      <a:pt x="18328" y="8675"/>
                    </a:cubicBezTo>
                    <a:cubicBezTo>
                      <a:pt x="18254" y="8605"/>
                      <a:pt x="18196" y="8524"/>
                      <a:pt x="18200" y="8496"/>
                    </a:cubicBezTo>
                    <a:cubicBezTo>
                      <a:pt x="18204" y="8468"/>
                      <a:pt x="18165" y="8342"/>
                      <a:pt x="18113" y="8212"/>
                    </a:cubicBezTo>
                    <a:cubicBezTo>
                      <a:pt x="17988" y="7900"/>
                      <a:pt x="18346" y="7578"/>
                      <a:pt x="18819" y="7578"/>
                    </a:cubicBezTo>
                    <a:cubicBezTo>
                      <a:pt x="19316" y="7578"/>
                      <a:pt x="19711" y="7286"/>
                      <a:pt x="19843" y="6822"/>
                    </a:cubicBezTo>
                    <a:cubicBezTo>
                      <a:pt x="19970" y="6374"/>
                      <a:pt x="19871" y="6098"/>
                      <a:pt x="19459" y="5753"/>
                    </a:cubicBezTo>
                    <a:cubicBezTo>
                      <a:pt x="18964" y="5338"/>
                      <a:pt x="18614" y="5296"/>
                      <a:pt x="18051" y="5578"/>
                    </a:cubicBezTo>
                    <a:cubicBezTo>
                      <a:pt x="17460" y="5874"/>
                      <a:pt x="17099" y="6380"/>
                      <a:pt x="17207" y="6769"/>
                    </a:cubicBezTo>
                    <a:cubicBezTo>
                      <a:pt x="17299" y="7103"/>
                      <a:pt x="17113" y="7218"/>
                      <a:pt x="16736" y="7057"/>
                    </a:cubicBezTo>
                    <a:cubicBezTo>
                      <a:pt x="16495" y="6955"/>
                      <a:pt x="16466" y="6965"/>
                      <a:pt x="16537" y="7110"/>
                    </a:cubicBezTo>
                    <a:cubicBezTo>
                      <a:pt x="16634" y="7312"/>
                      <a:pt x="16153" y="7491"/>
                      <a:pt x="15851" y="7366"/>
                    </a:cubicBezTo>
                    <a:cubicBezTo>
                      <a:pt x="15744" y="7322"/>
                      <a:pt x="15220" y="7237"/>
                      <a:pt x="14689" y="7179"/>
                    </a:cubicBezTo>
                    <a:cubicBezTo>
                      <a:pt x="13763" y="7078"/>
                      <a:pt x="13210" y="6998"/>
                      <a:pt x="13210" y="6964"/>
                    </a:cubicBezTo>
                    <a:cubicBezTo>
                      <a:pt x="13210" y="6955"/>
                      <a:pt x="13050" y="6935"/>
                      <a:pt x="12857" y="6923"/>
                    </a:cubicBezTo>
                    <a:cubicBezTo>
                      <a:pt x="12218" y="6886"/>
                      <a:pt x="12183" y="6737"/>
                      <a:pt x="12652" y="6029"/>
                    </a:cubicBezTo>
                    <a:cubicBezTo>
                      <a:pt x="13055" y="5420"/>
                      <a:pt x="13114" y="5376"/>
                      <a:pt x="13573" y="5346"/>
                    </a:cubicBezTo>
                    <a:cubicBezTo>
                      <a:pt x="13843" y="5329"/>
                      <a:pt x="14142" y="5364"/>
                      <a:pt x="14239" y="5428"/>
                    </a:cubicBezTo>
                    <a:cubicBezTo>
                      <a:pt x="14374" y="5517"/>
                      <a:pt x="14444" y="5496"/>
                      <a:pt x="14556" y="5330"/>
                    </a:cubicBezTo>
                    <a:cubicBezTo>
                      <a:pt x="14635" y="5212"/>
                      <a:pt x="14758" y="5142"/>
                      <a:pt x="14827" y="5176"/>
                    </a:cubicBezTo>
                    <a:cubicBezTo>
                      <a:pt x="14896" y="5210"/>
                      <a:pt x="14947" y="5198"/>
                      <a:pt x="14935" y="5151"/>
                    </a:cubicBezTo>
                    <a:cubicBezTo>
                      <a:pt x="14922" y="5105"/>
                      <a:pt x="15009" y="4887"/>
                      <a:pt x="15134" y="4664"/>
                    </a:cubicBezTo>
                    <a:cubicBezTo>
                      <a:pt x="15284" y="4396"/>
                      <a:pt x="15339" y="4110"/>
                      <a:pt x="15298" y="3822"/>
                    </a:cubicBezTo>
                    <a:cubicBezTo>
                      <a:pt x="15254" y="3509"/>
                      <a:pt x="15295" y="3350"/>
                      <a:pt x="15436" y="3257"/>
                    </a:cubicBezTo>
                    <a:cubicBezTo>
                      <a:pt x="15544" y="3186"/>
                      <a:pt x="15639" y="3138"/>
                      <a:pt x="15646" y="3156"/>
                    </a:cubicBezTo>
                    <a:cubicBezTo>
                      <a:pt x="15653" y="3174"/>
                      <a:pt x="15833" y="3135"/>
                      <a:pt x="16045" y="3066"/>
                    </a:cubicBezTo>
                    <a:cubicBezTo>
                      <a:pt x="16258" y="2997"/>
                      <a:pt x="16497" y="2946"/>
                      <a:pt x="16577" y="2956"/>
                    </a:cubicBezTo>
                    <a:cubicBezTo>
                      <a:pt x="16658" y="2967"/>
                      <a:pt x="16721" y="2893"/>
                      <a:pt x="16711" y="2794"/>
                    </a:cubicBezTo>
                    <a:cubicBezTo>
                      <a:pt x="16696" y="2648"/>
                      <a:pt x="16791" y="2613"/>
                      <a:pt x="17227" y="2611"/>
                    </a:cubicBezTo>
                    <a:cubicBezTo>
                      <a:pt x="17525" y="2609"/>
                      <a:pt x="17810" y="2571"/>
                      <a:pt x="17862" y="2530"/>
                    </a:cubicBezTo>
                    <a:cubicBezTo>
                      <a:pt x="18140" y="2309"/>
                      <a:pt x="17918" y="1538"/>
                      <a:pt x="17575" y="1538"/>
                    </a:cubicBezTo>
                    <a:cubicBezTo>
                      <a:pt x="17425" y="1538"/>
                      <a:pt x="16663" y="2067"/>
                      <a:pt x="16726" y="2127"/>
                    </a:cubicBezTo>
                    <a:cubicBezTo>
                      <a:pt x="16863" y="2260"/>
                      <a:pt x="16659" y="2504"/>
                      <a:pt x="16224" y="2733"/>
                    </a:cubicBezTo>
                    <a:cubicBezTo>
                      <a:pt x="15757" y="2978"/>
                      <a:pt x="15668" y="2994"/>
                      <a:pt x="15421" y="2871"/>
                    </a:cubicBezTo>
                    <a:cubicBezTo>
                      <a:pt x="15167" y="2746"/>
                      <a:pt x="15159" y="2746"/>
                      <a:pt x="15318" y="2900"/>
                    </a:cubicBezTo>
                    <a:cubicBezTo>
                      <a:pt x="15469" y="3044"/>
                      <a:pt x="15459" y="3084"/>
                      <a:pt x="15277" y="3139"/>
                    </a:cubicBezTo>
                    <a:cubicBezTo>
                      <a:pt x="15161" y="3175"/>
                      <a:pt x="14969" y="3132"/>
                      <a:pt x="14848" y="3046"/>
                    </a:cubicBezTo>
                    <a:cubicBezTo>
                      <a:pt x="14726" y="2960"/>
                      <a:pt x="14407" y="2820"/>
                      <a:pt x="14141" y="2733"/>
                    </a:cubicBezTo>
                    <a:cubicBezTo>
                      <a:pt x="13696" y="2587"/>
                      <a:pt x="13660" y="2542"/>
                      <a:pt x="13660" y="2164"/>
                    </a:cubicBezTo>
                    <a:cubicBezTo>
                      <a:pt x="13660" y="1867"/>
                      <a:pt x="13727" y="1722"/>
                      <a:pt x="13901" y="1648"/>
                    </a:cubicBezTo>
                    <a:cubicBezTo>
                      <a:pt x="14033" y="1591"/>
                      <a:pt x="14188" y="1579"/>
                      <a:pt x="14244" y="1619"/>
                    </a:cubicBezTo>
                    <a:cubicBezTo>
                      <a:pt x="14300" y="1660"/>
                      <a:pt x="14305" y="1643"/>
                      <a:pt x="14259" y="1579"/>
                    </a:cubicBezTo>
                    <a:cubicBezTo>
                      <a:pt x="14213" y="1515"/>
                      <a:pt x="14261" y="1404"/>
                      <a:pt x="14366" y="1335"/>
                    </a:cubicBezTo>
                    <a:cubicBezTo>
                      <a:pt x="14787" y="1058"/>
                      <a:pt x="14487" y="209"/>
                      <a:pt x="13967" y="209"/>
                    </a:cubicBezTo>
                    <a:cubicBezTo>
                      <a:pt x="13864" y="209"/>
                      <a:pt x="13749" y="141"/>
                      <a:pt x="13711" y="63"/>
                    </a:cubicBezTo>
                    <a:cubicBezTo>
                      <a:pt x="13685" y="8"/>
                      <a:pt x="13650" y="-10"/>
                      <a:pt x="13589" y="6"/>
                    </a:cubicBezTo>
                    <a:close/>
                    <a:moveTo>
                      <a:pt x="15078" y="17848"/>
                    </a:moveTo>
                    <a:lnTo>
                      <a:pt x="15528" y="17869"/>
                    </a:lnTo>
                    <a:lnTo>
                      <a:pt x="15564" y="19084"/>
                    </a:lnTo>
                    <a:cubicBezTo>
                      <a:pt x="15584" y="19753"/>
                      <a:pt x="15553" y="20335"/>
                      <a:pt x="15498" y="20376"/>
                    </a:cubicBezTo>
                    <a:cubicBezTo>
                      <a:pt x="15442" y="20417"/>
                      <a:pt x="15312" y="20410"/>
                      <a:pt x="15206" y="20364"/>
                    </a:cubicBezTo>
                    <a:cubicBezTo>
                      <a:pt x="14478" y="20050"/>
                      <a:pt x="13886" y="19863"/>
                      <a:pt x="13783" y="19913"/>
                    </a:cubicBezTo>
                    <a:cubicBezTo>
                      <a:pt x="13567" y="20019"/>
                      <a:pt x="13377" y="19855"/>
                      <a:pt x="13537" y="19702"/>
                    </a:cubicBezTo>
                    <a:cubicBezTo>
                      <a:pt x="13757" y="19492"/>
                      <a:pt x="13572" y="19344"/>
                      <a:pt x="13082" y="19344"/>
                    </a:cubicBezTo>
                    <a:cubicBezTo>
                      <a:pt x="12528" y="19344"/>
                      <a:pt x="11321" y="19147"/>
                      <a:pt x="11127" y="19023"/>
                    </a:cubicBezTo>
                    <a:cubicBezTo>
                      <a:pt x="11046" y="18971"/>
                      <a:pt x="10900" y="18942"/>
                      <a:pt x="10804" y="18958"/>
                    </a:cubicBezTo>
                    <a:cubicBezTo>
                      <a:pt x="10684" y="18978"/>
                      <a:pt x="10642" y="18893"/>
                      <a:pt x="10661" y="18686"/>
                    </a:cubicBezTo>
                    <a:cubicBezTo>
                      <a:pt x="10676" y="18520"/>
                      <a:pt x="10625" y="18332"/>
                      <a:pt x="10553" y="18263"/>
                    </a:cubicBezTo>
                    <a:cubicBezTo>
                      <a:pt x="10310" y="18030"/>
                      <a:pt x="10735" y="17970"/>
                      <a:pt x="12555" y="17991"/>
                    </a:cubicBezTo>
                    <a:cubicBezTo>
                      <a:pt x="13541" y="18002"/>
                      <a:pt x="14407" y="17972"/>
                      <a:pt x="14484" y="17922"/>
                    </a:cubicBezTo>
                    <a:cubicBezTo>
                      <a:pt x="14561" y="17871"/>
                      <a:pt x="14830" y="17838"/>
                      <a:pt x="15078" y="1784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8" name="Group 914">
              <a:extLst>
                <a:ext uri="{FF2B5EF4-FFF2-40B4-BE49-F238E27FC236}">
                  <a16:creationId xmlns:a16="http://schemas.microsoft.com/office/drawing/2014/main" id="{3E8140CA-A309-4B8C-A20D-B0D589813639}"/>
                </a:ext>
              </a:extLst>
            </p:cNvPr>
            <p:cNvGrpSpPr/>
            <p:nvPr/>
          </p:nvGrpSpPr>
          <p:grpSpPr>
            <a:xfrm>
              <a:off x="6870716" y="1419152"/>
              <a:ext cx="1033263" cy="883526"/>
              <a:chOff x="700087" y="-1054660"/>
              <a:chExt cx="2755366" cy="2356067"/>
            </a:xfrm>
          </p:grpSpPr>
          <p:pic>
            <p:nvPicPr>
              <p:cNvPr id="177" name="pasted-image.tiff">
                <a:extLst>
                  <a:ext uri="{FF2B5EF4-FFF2-40B4-BE49-F238E27FC236}">
                    <a16:creationId xmlns:a16="http://schemas.microsoft.com/office/drawing/2014/main" id="{435915B4-D527-411E-BFB9-AA6D07E39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4831" t="4265" r="2927" b="5968"/>
              <a:stretch>
                <a:fillRect/>
              </a:stretch>
            </p:blipFill>
            <p:spPr>
              <a:xfrm>
                <a:off x="875029" y="-1054661"/>
                <a:ext cx="2114044" cy="1823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1597" extrusionOk="0">
                    <a:moveTo>
                      <a:pt x="2079" y="0"/>
                    </a:moveTo>
                    <a:lnTo>
                      <a:pt x="2127" y="287"/>
                    </a:lnTo>
                    <a:cubicBezTo>
                      <a:pt x="2183" y="625"/>
                      <a:pt x="2031" y="893"/>
                      <a:pt x="1761" y="940"/>
                    </a:cubicBezTo>
                    <a:cubicBezTo>
                      <a:pt x="1358" y="1010"/>
                      <a:pt x="1329" y="1104"/>
                      <a:pt x="1325" y="2453"/>
                    </a:cubicBezTo>
                    <a:cubicBezTo>
                      <a:pt x="1321" y="3909"/>
                      <a:pt x="1424" y="4333"/>
                      <a:pt x="1773" y="4333"/>
                    </a:cubicBezTo>
                    <a:cubicBezTo>
                      <a:pt x="2052" y="4333"/>
                      <a:pt x="2181" y="4625"/>
                      <a:pt x="2107" y="5075"/>
                    </a:cubicBezTo>
                    <a:cubicBezTo>
                      <a:pt x="2056" y="5385"/>
                      <a:pt x="2014" y="5419"/>
                      <a:pt x="1632" y="5451"/>
                    </a:cubicBezTo>
                    <a:cubicBezTo>
                      <a:pt x="1399" y="5471"/>
                      <a:pt x="1069" y="5580"/>
                      <a:pt x="898" y="5691"/>
                    </a:cubicBezTo>
                    <a:cubicBezTo>
                      <a:pt x="617" y="5873"/>
                      <a:pt x="583" y="5952"/>
                      <a:pt x="556" y="6508"/>
                    </a:cubicBezTo>
                    <a:cubicBezTo>
                      <a:pt x="522" y="7192"/>
                      <a:pt x="419" y="7412"/>
                      <a:pt x="169" y="7336"/>
                    </a:cubicBezTo>
                    <a:cubicBezTo>
                      <a:pt x="18" y="7290"/>
                      <a:pt x="0" y="7410"/>
                      <a:pt x="0" y="8543"/>
                    </a:cubicBezTo>
                    <a:cubicBezTo>
                      <a:pt x="0" y="9764"/>
                      <a:pt x="6" y="9807"/>
                      <a:pt x="213" y="9807"/>
                    </a:cubicBezTo>
                    <a:cubicBezTo>
                      <a:pt x="508" y="9807"/>
                      <a:pt x="568" y="9967"/>
                      <a:pt x="548" y="10691"/>
                    </a:cubicBezTo>
                    <a:cubicBezTo>
                      <a:pt x="528" y="11384"/>
                      <a:pt x="645" y="11631"/>
                      <a:pt x="987" y="11631"/>
                    </a:cubicBezTo>
                    <a:cubicBezTo>
                      <a:pt x="1152" y="11631"/>
                      <a:pt x="1278" y="11759"/>
                      <a:pt x="1438" y="12086"/>
                    </a:cubicBezTo>
                    <a:cubicBezTo>
                      <a:pt x="1567" y="12349"/>
                      <a:pt x="1737" y="12542"/>
                      <a:pt x="1837" y="12542"/>
                    </a:cubicBezTo>
                    <a:cubicBezTo>
                      <a:pt x="1933" y="12543"/>
                      <a:pt x="2037" y="12635"/>
                      <a:pt x="2067" y="12744"/>
                    </a:cubicBezTo>
                    <a:cubicBezTo>
                      <a:pt x="2209" y="13264"/>
                      <a:pt x="2339" y="13454"/>
                      <a:pt x="2558" y="13454"/>
                    </a:cubicBezTo>
                    <a:cubicBezTo>
                      <a:pt x="2686" y="13454"/>
                      <a:pt x="2818" y="13534"/>
                      <a:pt x="2849" y="13628"/>
                    </a:cubicBezTo>
                    <a:cubicBezTo>
                      <a:pt x="2879" y="13721"/>
                      <a:pt x="2947" y="13768"/>
                      <a:pt x="2998" y="13731"/>
                    </a:cubicBezTo>
                    <a:cubicBezTo>
                      <a:pt x="3048" y="13695"/>
                      <a:pt x="3157" y="13726"/>
                      <a:pt x="3239" y="13806"/>
                    </a:cubicBezTo>
                    <a:cubicBezTo>
                      <a:pt x="3322" y="13886"/>
                      <a:pt x="3618" y="13964"/>
                      <a:pt x="3896" y="13976"/>
                    </a:cubicBezTo>
                    <a:cubicBezTo>
                      <a:pt x="4965" y="14021"/>
                      <a:pt x="4884" y="13925"/>
                      <a:pt x="4916" y="15263"/>
                    </a:cubicBezTo>
                    <a:cubicBezTo>
                      <a:pt x="4934" y="16044"/>
                      <a:pt x="4907" y="16496"/>
                      <a:pt x="4831" y="16602"/>
                    </a:cubicBezTo>
                    <a:cubicBezTo>
                      <a:pt x="4742" y="16728"/>
                      <a:pt x="4754" y="16811"/>
                      <a:pt x="4884" y="16978"/>
                    </a:cubicBezTo>
                    <a:cubicBezTo>
                      <a:pt x="5163" y="17339"/>
                      <a:pt x="4862" y="17398"/>
                      <a:pt x="4545" y="17044"/>
                    </a:cubicBezTo>
                    <a:cubicBezTo>
                      <a:pt x="4391" y="16872"/>
                      <a:pt x="4272" y="16697"/>
                      <a:pt x="4283" y="16659"/>
                    </a:cubicBezTo>
                    <a:cubicBezTo>
                      <a:pt x="4349" y="16428"/>
                      <a:pt x="3536" y="16675"/>
                      <a:pt x="3244" y="16974"/>
                    </a:cubicBezTo>
                    <a:cubicBezTo>
                      <a:pt x="3101" y="17119"/>
                      <a:pt x="3034" y="17127"/>
                      <a:pt x="2881" y="17016"/>
                    </a:cubicBezTo>
                    <a:cubicBezTo>
                      <a:pt x="2613" y="16821"/>
                      <a:pt x="2521" y="16838"/>
                      <a:pt x="2458" y="17119"/>
                    </a:cubicBezTo>
                    <a:cubicBezTo>
                      <a:pt x="2409" y="17338"/>
                      <a:pt x="2385" y="17351"/>
                      <a:pt x="2236" y="17209"/>
                    </a:cubicBezTo>
                    <a:cubicBezTo>
                      <a:pt x="2083" y="17062"/>
                      <a:pt x="2079" y="17068"/>
                      <a:pt x="2180" y="17288"/>
                    </a:cubicBezTo>
                    <a:cubicBezTo>
                      <a:pt x="2240" y="17421"/>
                      <a:pt x="2258" y="17573"/>
                      <a:pt x="2220" y="17622"/>
                    </a:cubicBezTo>
                    <a:cubicBezTo>
                      <a:pt x="2182" y="17672"/>
                      <a:pt x="2228" y="17675"/>
                      <a:pt x="2321" y="17636"/>
                    </a:cubicBezTo>
                    <a:cubicBezTo>
                      <a:pt x="2413" y="17598"/>
                      <a:pt x="2512" y="17617"/>
                      <a:pt x="2542" y="17674"/>
                    </a:cubicBezTo>
                    <a:cubicBezTo>
                      <a:pt x="2573" y="17731"/>
                      <a:pt x="2669" y="17746"/>
                      <a:pt x="2756" y="17707"/>
                    </a:cubicBezTo>
                    <a:cubicBezTo>
                      <a:pt x="2849" y="17665"/>
                      <a:pt x="2964" y="17720"/>
                      <a:pt x="3038" y="17838"/>
                    </a:cubicBezTo>
                    <a:cubicBezTo>
                      <a:pt x="3155" y="18025"/>
                      <a:pt x="3175" y="18015"/>
                      <a:pt x="3381" y="17740"/>
                    </a:cubicBezTo>
                    <a:cubicBezTo>
                      <a:pt x="3584" y="17467"/>
                      <a:pt x="3616" y="17459"/>
                      <a:pt x="3775" y="17627"/>
                    </a:cubicBezTo>
                    <a:cubicBezTo>
                      <a:pt x="3870" y="17727"/>
                      <a:pt x="3994" y="17779"/>
                      <a:pt x="4049" y="17740"/>
                    </a:cubicBezTo>
                    <a:cubicBezTo>
                      <a:pt x="4104" y="17700"/>
                      <a:pt x="4235" y="17731"/>
                      <a:pt x="4344" y="17810"/>
                    </a:cubicBezTo>
                    <a:cubicBezTo>
                      <a:pt x="4497" y="17922"/>
                      <a:pt x="4567" y="17921"/>
                      <a:pt x="4658" y="17815"/>
                    </a:cubicBezTo>
                    <a:cubicBezTo>
                      <a:pt x="4834" y="17610"/>
                      <a:pt x="5083" y="17869"/>
                      <a:pt x="4924" y="18092"/>
                    </a:cubicBezTo>
                    <a:cubicBezTo>
                      <a:pt x="4842" y="18207"/>
                      <a:pt x="4836" y="18286"/>
                      <a:pt x="4912" y="18374"/>
                    </a:cubicBezTo>
                    <a:cubicBezTo>
                      <a:pt x="4970" y="18442"/>
                      <a:pt x="4999" y="18565"/>
                      <a:pt x="4972" y="18647"/>
                    </a:cubicBezTo>
                    <a:cubicBezTo>
                      <a:pt x="4945" y="18728"/>
                      <a:pt x="5016" y="18904"/>
                      <a:pt x="5129" y="19037"/>
                    </a:cubicBezTo>
                    <a:cubicBezTo>
                      <a:pt x="5243" y="19169"/>
                      <a:pt x="5312" y="19324"/>
                      <a:pt x="5283" y="19380"/>
                    </a:cubicBezTo>
                    <a:cubicBezTo>
                      <a:pt x="5253" y="19435"/>
                      <a:pt x="4872" y="19677"/>
                      <a:pt x="4440" y="19915"/>
                    </a:cubicBezTo>
                    <a:lnTo>
                      <a:pt x="3659" y="20348"/>
                    </a:lnTo>
                    <a:lnTo>
                      <a:pt x="3679" y="20940"/>
                    </a:lnTo>
                    <a:lnTo>
                      <a:pt x="3699" y="21532"/>
                    </a:lnTo>
                    <a:lnTo>
                      <a:pt x="6830" y="21546"/>
                    </a:lnTo>
                    <a:cubicBezTo>
                      <a:pt x="8553" y="21553"/>
                      <a:pt x="9974" y="21570"/>
                      <a:pt x="9985" y="21584"/>
                    </a:cubicBezTo>
                    <a:cubicBezTo>
                      <a:pt x="9997" y="21597"/>
                      <a:pt x="10328" y="21600"/>
                      <a:pt x="10723" y="21593"/>
                    </a:cubicBezTo>
                    <a:cubicBezTo>
                      <a:pt x="11117" y="21586"/>
                      <a:pt x="12720" y="21569"/>
                      <a:pt x="14289" y="21555"/>
                    </a:cubicBezTo>
                    <a:cubicBezTo>
                      <a:pt x="17428" y="21528"/>
                      <a:pt x="17244" y="21575"/>
                      <a:pt x="17585" y="20789"/>
                    </a:cubicBezTo>
                    <a:cubicBezTo>
                      <a:pt x="17778" y="20345"/>
                      <a:pt x="17785" y="20257"/>
                      <a:pt x="17613" y="20334"/>
                    </a:cubicBezTo>
                    <a:cubicBezTo>
                      <a:pt x="17541" y="20366"/>
                      <a:pt x="17156" y="20220"/>
                      <a:pt x="16759" y="20009"/>
                    </a:cubicBezTo>
                    <a:cubicBezTo>
                      <a:pt x="15986" y="19598"/>
                      <a:pt x="15832" y="19350"/>
                      <a:pt x="16009" y="18811"/>
                    </a:cubicBezTo>
                    <a:cubicBezTo>
                      <a:pt x="16060" y="18656"/>
                      <a:pt x="16110" y="17809"/>
                      <a:pt x="16118" y="16931"/>
                    </a:cubicBezTo>
                    <a:lnTo>
                      <a:pt x="16134" y="15338"/>
                    </a:lnTo>
                    <a:lnTo>
                      <a:pt x="16473" y="15320"/>
                    </a:lnTo>
                    <a:cubicBezTo>
                      <a:pt x="16661" y="15313"/>
                      <a:pt x="17211" y="15300"/>
                      <a:pt x="17690" y="15291"/>
                    </a:cubicBezTo>
                    <a:lnTo>
                      <a:pt x="18560" y="15277"/>
                    </a:lnTo>
                    <a:lnTo>
                      <a:pt x="18931" y="14821"/>
                    </a:lnTo>
                    <a:cubicBezTo>
                      <a:pt x="19200" y="14492"/>
                      <a:pt x="19380" y="14366"/>
                      <a:pt x="19588" y="14366"/>
                    </a:cubicBezTo>
                    <a:cubicBezTo>
                      <a:pt x="19753" y="14366"/>
                      <a:pt x="19902" y="14295"/>
                      <a:pt x="19934" y="14196"/>
                    </a:cubicBezTo>
                    <a:cubicBezTo>
                      <a:pt x="19965" y="14102"/>
                      <a:pt x="20079" y="14023"/>
                      <a:pt x="20192" y="14023"/>
                    </a:cubicBezTo>
                    <a:cubicBezTo>
                      <a:pt x="20342" y="14023"/>
                      <a:pt x="20387" y="13971"/>
                      <a:pt x="20349" y="13825"/>
                    </a:cubicBezTo>
                    <a:cubicBezTo>
                      <a:pt x="20288" y="13584"/>
                      <a:pt x="20702" y="12953"/>
                      <a:pt x="20877" y="13022"/>
                    </a:cubicBezTo>
                    <a:cubicBezTo>
                      <a:pt x="20946" y="13048"/>
                      <a:pt x="21105" y="12948"/>
                      <a:pt x="21232" y="12801"/>
                    </a:cubicBezTo>
                    <a:cubicBezTo>
                      <a:pt x="21420" y="12581"/>
                      <a:pt x="21444" y="12487"/>
                      <a:pt x="21357" y="12298"/>
                    </a:cubicBezTo>
                    <a:cubicBezTo>
                      <a:pt x="21299" y="12171"/>
                      <a:pt x="21285" y="11980"/>
                      <a:pt x="21325" y="11875"/>
                    </a:cubicBezTo>
                    <a:cubicBezTo>
                      <a:pt x="21436" y="11579"/>
                      <a:pt x="21461" y="8448"/>
                      <a:pt x="21353" y="8369"/>
                    </a:cubicBezTo>
                    <a:cubicBezTo>
                      <a:pt x="21294" y="8327"/>
                      <a:pt x="21291" y="8255"/>
                      <a:pt x="21349" y="8172"/>
                    </a:cubicBezTo>
                    <a:cubicBezTo>
                      <a:pt x="21399" y="8099"/>
                      <a:pt x="21437" y="7681"/>
                      <a:pt x="21429" y="7242"/>
                    </a:cubicBezTo>
                    <a:lnTo>
                      <a:pt x="21413" y="6443"/>
                    </a:lnTo>
                    <a:lnTo>
                      <a:pt x="20680" y="6386"/>
                    </a:lnTo>
                    <a:cubicBezTo>
                      <a:pt x="19951" y="6330"/>
                      <a:pt x="19943" y="6330"/>
                      <a:pt x="19938" y="6006"/>
                    </a:cubicBezTo>
                    <a:cubicBezTo>
                      <a:pt x="19936" y="5812"/>
                      <a:pt x="19998" y="5646"/>
                      <a:pt x="20088" y="5606"/>
                    </a:cubicBezTo>
                    <a:cubicBezTo>
                      <a:pt x="20307" y="5509"/>
                      <a:pt x="20623" y="5018"/>
                      <a:pt x="20680" y="4680"/>
                    </a:cubicBezTo>
                    <a:cubicBezTo>
                      <a:pt x="20713" y="4488"/>
                      <a:pt x="20805" y="4380"/>
                      <a:pt x="20950" y="4356"/>
                    </a:cubicBezTo>
                    <a:cubicBezTo>
                      <a:pt x="21180" y="4318"/>
                      <a:pt x="21238" y="4166"/>
                      <a:pt x="21071" y="4046"/>
                    </a:cubicBezTo>
                    <a:cubicBezTo>
                      <a:pt x="21006" y="3999"/>
                      <a:pt x="21006" y="3899"/>
                      <a:pt x="21075" y="3750"/>
                    </a:cubicBezTo>
                    <a:cubicBezTo>
                      <a:pt x="21131" y="3627"/>
                      <a:pt x="21217" y="3556"/>
                      <a:pt x="21264" y="3590"/>
                    </a:cubicBezTo>
                    <a:cubicBezTo>
                      <a:pt x="21426" y="3707"/>
                      <a:pt x="21482" y="3398"/>
                      <a:pt x="21353" y="3116"/>
                    </a:cubicBezTo>
                    <a:cubicBezTo>
                      <a:pt x="21251" y="2894"/>
                      <a:pt x="21252" y="2790"/>
                      <a:pt x="21345" y="2617"/>
                    </a:cubicBezTo>
                    <a:cubicBezTo>
                      <a:pt x="21484" y="2357"/>
                      <a:pt x="21500" y="1823"/>
                      <a:pt x="21369" y="1823"/>
                    </a:cubicBezTo>
                    <a:cubicBezTo>
                      <a:pt x="21318" y="1823"/>
                      <a:pt x="21249" y="1874"/>
                      <a:pt x="21216" y="1936"/>
                    </a:cubicBezTo>
                    <a:cubicBezTo>
                      <a:pt x="21179" y="2006"/>
                      <a:pt x="21070" y="1982"/>
                      <a:pt x="20930" y="1875"/>
                    </a:cubicBezTo>
                    <a:cubicBezTo>
                      <a:pt x="20804" y="1779"/>
                      <a:pt x="20645" y="1716"/>
                      <a:pt x="20571" y="1734"/>
                    </a:cubicBezTo>
                    <a:cubicBezTo>
                      <a:pt x="20495" y="1753"/>
                      <a:pt x="20439" y="1682"/>
                      <a:pt x="20446" y="1570"/>
                    </a:cubicBezTo>
                    <a:cubicBezTo>
                      <a:pt x="20454" y="1460"/>
                      <a:pt x="20424" y="1400"/>
                      <a:pt x="20378" y="1433"/>
                    </a:cubicBezTo>
                    <a:cubicBezTo>
                      <a:pt x="20331" y="1467"/>
                      <a:pt x="20204" y="1433"/>
                      <a:pt x="20092" y="1363"/>
                    </a:cubicBezTo>
                    <a:cubicBezTo>
                      <a:pt x="19941" y="1269"/>
                      <a:pt x="19911" y="1202"/>
                      <a:pt x="19987" y="1095"/>
                    </a:cubicBezTo>
                    <a:cubicBezTo>
                      <a:pt x="20127" y="898"/>
                      <a:pt x="20007" y="781"/>
                      <a:pt x="19797" y="912"/>
                    </a:cubicBezTo>
                    <a:cubicBezTo>
                      <a:pt x="19601" y="1034"/>
                      <a:pt x="19507" y="955"/>
                      <a:pt x="19507" y="677"/>
                    </a:cubicBezTo>
                    <a:cubicBezTo>
                      <a:pt x="19507" y="452"/>
                      <a:pt x="18902" y="211"/>
                      <a:pt x="18383" y="226"/>
                    </a:cubicBezTo>
                    <a:cubicBezTo>
                      <a:pt x="17800" y="242"/>
                      <a:pt x="17409" y="365"/>
                      <a:pt x="17093" y="644"/>
                    </a:cubicBezTo>
                    <a:cubicBezTo>
                      <a:pt x="16562" y="1114"/>
                      <a:pt x="16122" y="1598"/>
                      <a:pt x="16223" y="1598"/>
                    </a:cubicBezTo>
                    <a:cubicBezTo>
                      <a:pt x="16271" y="1598"/>
                      <a:pt x="16208" y="1723"/>
                      <a:pt x="16082" y="1880"/>
                    </a:cubicBezTo>
                    <a:cubicBezTo>
                      <a:pt x="15885" y="2124"/>
                      <a:pt x="15831" y="2143"/>
                      <a:pt x="15699" y="2011"/>
                    </a:cubicBezTo>
                    <a:cubicBezTo>
                      <a:pt x="15614" y="1927"/>
                      <a:pt x="15471" y="1828"/>
                      <a:pt x="15381" y="1790"/>
                    </a:cubicBezTo>
                    <a:cubicBezTo>
                      <a:pt x="15282" y="1750"/>
                      <a:pt x="15206" y="1575"/>
                      <a:pt x="15187" y="1349"/>
                    </a:cubicBezTo>
                    <a:lnTo>
                      <a:pt x="15155" y="968"/>
                    </a:lnTo>
                    <a:lnTo>
                      <a:pt x="13729" y="935"/>
                    </a:lnTo>
                    <a:lnTo>
                      <a:pt x="12302" y="902"/>
                    </a:lnTo>
                    <a:lnTo>
                      <a:pt x="12278" y="1734"/>
                    </a:lnTo>
                    <a:cubicBezTo>
                      <a:pt x="12267" y="2192"/>
                      <a:pt x="12225" y="2609"/>
                      <a:pt x="12181" y="2660"/>
                    </a:cubicBezTo>
                    <a:cubicBezTo>
                      <a:pt x="12138" y="2711"/>
                      <a:pt x="11965" y="2758"/>
                      <a:pt x="11798" y="2763"/>
                    </a:cubicBezTo>
                    <a:lnTo>
                      <a:pt x="11496" y="2773"/>
                    </a:lnTo>
                    <a:lnTo>
                      <a:pt x="11504" y="4441"/>
                    </a:lnTo>
                    <a:lnTo>
                      <a:pt x="11512" y="6109"/>
                    </a:lnTo>
                    <a:lnTo>
                      <a:pt x="11807" y="6137"/>
                    </a:lnTo>
                    <a:cubicBezTo>
                      <a:pt x="12227" y="6175"/>
                      <a:pt x="12270" y="6232"/>
                      <a:pt x="12270" y="6743"/>
                    </a:cubicBezTo>
                    <a:cubicBezTo>
                      <a:pt x="12270" y="6995"/>
                      <a:pt x="12313" y="7293"/>
                      <a:pt x="12367" y="7411"/>
                    </a:cubicBezTo>
                    <a:cubicBezTo>
                      <a:pt x="12433" y="7556"/>
                      <a:pt x="12436" y="7652"/>
                      <a:pt x="12367" y="7702"/>
                    </a:cubicBezTo>
                    <a:cubicBezTo>
                      <a:pt x="12310" y="7743"/>
                      <a:pt x="12271" y="8011"/>
                      <a:pt x="12282" y="8304"/>
                    </a:cubicBezTo>
                    <a:cubicBezTo>
                      <a:pt x="12302" y="8808"/>
                      <a:pt x="12318" y="8835"/>
                      <a:pt x="12580" y="8825"/>
                    </a:cubicBezTo>
                    <a:cubicBezTo>
                      <a:pt x="12732" y="8820"/>
                      <a:pt x="12948" y="8718"/>
                      <a:pt x="13060" y="8600"/>
                    </a:cubicBezTo>
                    <a:cubicBezTo>
                      <a:pt x="13260" y="8388"/>
                      <a:pt x="13268" y="8392"/>
                      <a:pt x="13451" y="8670"/>
                    </a:cubicBezTo>
                    <a:cubicBezTo>
                      <a:pt x="13553" y="8825"/>
                      <a:pt x="13635" y="8890"/>
                      <a:pt x="13636" y="8816"/>
                    </a:cubicBezTo>
                    <a:cubicBezTo>
                      <a:pt x="13637" y="8741"/>
                      <a:pt x="13590" y="8642"/>
                      <a:pt x="13531" y="8600"/>
                    </a:cubicBezTo>
                    <a:cubicBezTo>
                      <a:pt x="13458" y="8547"/>
                      <a:pt x="13458" y="8487"/>
                      <a:pt x="13527" y="8407"/>
                    </a:cubicBezTo>
                    <a:cubicBezTo>
                      <a:pt x="13596" y="8327"/>
                      <a:pt x="13782" y="8410"/>
                      <a:pt x="14124" y="8665"/>
                    </a:cubicBezTo>
                    <a:cubicBezTo>
                      <a:pt x="14398" y="8870"/>
                      <a:pt x="14598" y="9066"/>
                      <a:pt x="14567" y="9102"/>
                    </a:cubicBezTo>
                    <a:cubicBezTo>
                      <a:pt x="14345" y="9361"/>
                      <a:pt x="13391" y="9455"/>
                      <a:pt x="10888" y="9460"/>
                    </a:cubicBezTo>
                    <a:cubicBezTo>
                      <a:pt x="8602" y="9464"/>
                      <a:pt x="8170" y="9440"/>
                      <a:pt x="8067" y="9295"/>
                    </a:cubicBezTo>
                    <a:cubicBezTo>
                      <a:pt x="7982" y="9175"/>
                      <a:pt x="7971" y="9081"/>
                      <a:pt x="8043" y="8980"/>
                    </a:cubicBezTo>
                    <a:cubicBezTo>
                      <a:pt x="8099" y="8902"/>
                      <a:pt x="8162" y="8658"/>
                      <a:pt x="8180" y="8440"/>
                    </a:cubicBezTo>
                    <a:cubicBezTo>
                      <a:pt x="8209" y="8079"/>
                      <a:pt x="8245" y="8037"/>
                      <a:pt x="8575" y="7975"/>
                    </a:cubicBezTo>
                    <a:cubicBezTo>
                      <a:pt x="9011" y="7893"/>
                      <a:pt x="9143" y="8013"/>
                      <a:pt x="9143" y="8515"/>
                    </a:cubicBezTo>
                    <a:cubicBezTo>
                      <a:pt x="9143" y="8798"/>
                      <a:pt x="9183" y="8897"/>
                      <a:pt x="9312" y="8896"/>
                    </a:cubicBezTo>
                    <a:cubicBezTo>
                      <a:pt x="9587" y="8893"/>
                      <a:pt x="9708" y="8744"/>
                      <a:pt x="9743" y="8379"/>
                    </a:cubicBezTo>
                    <a:cubicBezTo>
                      <a:pt x="9772" y="8085"/>
                      <a:pt x="9824" y="8028"/>
                      <a:pt x="10118" y="7979"/>
                    </a:cubicBezTo>
                    <a:cubicBezTo>
                      <a:pt x="10443" y="7925"/>
                      <a:pt x="10464" y="7900"/>
                      <a:pt x="10493" y="7429"/>
                    </a:cubicBezTo>
                    <a:cubicBezTo>
                      <a:pt x="10513" y="7095"/>
                      <a:pt x="10477" y="6894"/>
                      <a:pt x="10380" y="6804"/>
                    </a:cubicBezTo>
                    <a:cubicBezTo>
                      <a:pt x="10268" y="6702"/>
                      <a:pt x="10259" y="6608"/>
                      <a:pt x="10340" y="6386"/>
                    </a:cubicBezTo>
                    <a:cubicBezTo>
                      <a:pt x="10396" y="6229"/>
                      <a:pt x="10457" y="5275"/>
                      <a:pt x="10477" y="4267"/>
                    </a:cubicBezTo>
                    <a:lnTo>
                      <a:pt x="10513" y="2434"/>
                    </a:lnTo>
                    <a:lnTo>
                      <a:pt x="10017" y="2115"/>
                    </a:lnTo>
                    <a:cubicBezTo>
                      <a:pt x="9591" y="1844"/>
                      <a:pt x="9523" y="1758"/>
                      <a:pt x="9562" y="1523"/>
                    </a:cubicBezTo>
                    <a:cubicBezTo>
                      <a:pt x="9587" y="1371"/>
                      <a:pt x="9579" y="1273"/>
                      <a:pt x="9550" y="1306"/>
                    </a:cubicBezTo>
                    <a:cubicBezTo>
                      <a:pt x="9521" y="1340"/>
                      <a:pt x="9412" y="1280"/>
                      <a:pt x="9308" y="1170"/>
                    </a:cubicBezTo>
                    <a:cubicBezTo>
                      <a:pt x="9145" y="998"/>
                      <a:pt x="8883" y="968"/>
                      <a:pt x="7350" y="945"/>
                    </a:cubicBezTo>
                    <a:cubicBezTo>
                      <a:pt x="5043" y="910"/>
                      <a:pt x="4786" y="878"/>
                      <a:pt x="4803" y="644"/>
                    </a:cubicBezTo>
                    <a:cubicBezTo>
                      <a:pt x="4810" y="542"/>
                      <a:pt x="4781" y="488"/>
                      <a:pt x="4734" y="522"/>
                    </a:cubicBezTo>
                    <a:cubicBezTo>
                      <a:pt x="4587" y="628"/>
                      <a:pt x="4256" y="349"/>
                      <a:pt x="4315" y="169"/>
                    </a:cubicBezTo>
                    <a:cubicBezTo>
                      <a:pt x="4363" y="25"/>
                      <a:pt x="4201" y="0"/>
                      <a:pt x="3227" y="0"/>
                    </a:cubicBezTo>
                    <a:lnTo>
                      <a:pt x="2079" y="0"/>
                    </a:lnTo>
                    <a:close/>
                    <a:moveTo>
                      <a:pt x="7749" y="3581"/>
                    </a:moveTo>
                    <a:cubicBezTo>
                      <a:pt x="7776" y="3588"/>
                      <a:pt x="7801" y="3608"/>
                      <a:pt x="7817" y="3637"/>
                    </a:cubicBezTo>
                    <a:cubicBezTo>
                      <a:pt x="7849" y="3697"/>
                      <a:pt x="7832" y="3774"/>
                      <a:pt x="7781" y="3811"/>
                    </a:cubicBezTo>
                    <a:cubicBezTo>
                      <a:pt x="7730" y="3848"/>
                      <a:pt x="7663" y="3833"/>
                      <a:pt x="7632" y="3773"/>
                    </a:cubicBezTo>
                    <a:cubicBezTo>
                      <a:pt x="7600" y="3714"/>
                      <a:pt x="7613" y="3636"/>
                      <a:pt x="7664" y="3600"/>
                    </a:cubicBezTo>
                    <a:cubicBezTo>
                      <a:pt x="7690" y="3581"/>
                      <a:pt x="7722" y="3573"/>
                      <a:pt x="7749" y="3581"/>
                    </a:cubicBezTo>
                    <a:close/>
                    <a:moveTo>
                      <a:pt x="1168" y="15235"/>
                    </a:moveTo>
                    <a:cubicBezTo>
                      <a:pt x="1140" y="15259"/>
                      <a:pt x="1123" y="15344"/>
                      <a:pt x="1104" y="15498"/>
                    </a:cubicBezTo>
                    <a:cubicBezTo>
                      <a:pt x="1080" y="15686"/>
                      <a:pt x="1098" y="15811"/>
                      <a:pt x="1140" y="15780"/>
                    </a:cubicBezTo>
                    <a:cubicBezTo>
                      <a:pt x="1183" y="15749"/>
                      <a:pt x="1348" y="15809"/>
                      <a:pt x="1511" y="15907"/>
                    </a:cubicBezTo>
                    <a:cubicBezTo>
                      <a:pt x="1674" y="16005"/>
                      <a:pt x="1809" y="16051"/>
                      <a:pt x="1809" y="16015"/>
                    </a:cubicBezTo>
                    <a:cubicBezTo>
                      <a:pt x="1809" y="15979"/>
                      <a:pt x="1885" y="16001"/>
                      <a:pt x="1978" y="16062"/>
                    </a:cubicBezTo>
                    <a:cubicBezTo>
                      <a:pt x="2093" y="16137"/>
                      <a:pt x="2192" y="16133"/>
                      <a:pt x="2284" y="16043"/>
                    </a:cubicBezTo>
                    <a:cubicBezTo>
                      <a:pt x="2470" y="15864"/>
                      <a:pt x="2702" y="15870"/>
                      <a:pt x="2905" y="16062"/>
                    </a:cubicBezTo>
                    <a:cubicBezTo>
                      <a:pt x="3082" y="16230"/>
                      <a:pt x="3083" y="16233"/>
                      <a:pt x="3235" y="15644"/>
                    </a:cubicBezTo>
                    <a:cubicBezTo>
                      <a:pt x="3257" y="15561"/>
                      <a:pt x="3318" y="15525"/>
                      <a:pt x="3372" y="15564"/>
                    </a:cubicBezTo>
                    <a:cubicBezTo>
                      <a:pt x="3427" y="15603"/>
                      <a:pt x="3469" y="15558"/>
                      <a:pt x="3469" y="15465"/>
                    </a:cubicBezTo>
                    <a:cubicBezTo>
                      <a:pt x="3469" y="15344"/>
                      <a:pt x="3388" y="15308"/>
                      <a:pt x="3179" y="15338"/>
                    </a:cubicBezTo>
                    <a:cubicBezTo>
                      <a:pt x="3019" y="15362"/>
                      <a:pt x="2864" y="15336"/>
                      <a:pt x="2832" y="15277"/>
                    </a:cubicBezTo>
                    <a:cubicBezTo>
                      <a:pt x="2800" y="15216"/>
                      <a:pt x="2678" y="15242"/>
                      <a:pt x="2546" y="15343"/>
                    </a:cubicBezTo>
                    <a:cubicBezTo>
                      <a:pt x="2386" y="15466"/>
                      <a:pt x="2295" y="15482"/>
                      <a:pt x="2248" y="15395"/>
                    </a:cubicBezTo>
                    <a:cubicBezTo>
                      <a:pt x="2200" y="15303"/>
                      <a:pt x="2149" y="15304"/>
                      <a:pt x="2055" y="15395"/>
                    </a:cubicBezTo>
                    <a:cubicBezTo>
                      <a:pt x="1964" y="15482"/>
                      <a:pt x="1906" y="15479"/>
                      <a:pt x="1861" y="15395"/>
                    </a:cubicBezTo>
                    <a:cubicBezTo>
                      <a:pt x="1820" y="15316"/>
                      <a:pt x="1739" y="15311"/>
                      <a:pt x="1632" y="15381"/>
                    </a:cubicBezTo>
                    <a:cubicBezTo>
                      <a:pt x="1517" y="15455"/>
                      <a:pt x="1420" y="15436"/>
                      <a:pt x="1309" y="15320"/>
                    </a:cubicBezTo>
                    <a:cubicBezTo>
                      <a:pt x="1237" y="15244"/>
                      <a:pt x="1196" y="15211"/>
                      <a:pt x="1168" y="15235"/>
                    </a:cubicBezTo>
                    <a:close/>
                    <a:moveTo>
                      <a:pt x="20192" y="15526"/>
                    </a:moveTo>
                    <a:cubicBezTo>
                      <a:pt x="20153" y="15526"/>
                      <a:pt x="20111" y="15557"/>
                      <a:pt x="20055" y="15611"/>
                    </a:cubicBezTo>
                    <a:cubicBezTo>
                      <a:pt x="19960" y="15703"/>
                      <a:pt x="19892" y="15709"/>
                      <a:pt x="19850" y="15630"/>
                    </a:cubicBezTo>
                    <a:cubicBezTo>
                      <a:pt x="19748" y="15438"/>
                      <a:pt x="19104" y="15592"/>
                      <a:pt x="18850" y="15869"/>
                    </a:cubicBezTo>
                    <a:cubicBezTo>
                      <a:pt x="18672" y="16065"/>
                      <a:pt x="18631" y="16195"/>
                      <a:pt x="18681" y="16414"/>
                    </a:cubicBezTo>
                    <a:cubicBezTo>
                      <a:pt x="18718" y="16573"/>
                      <a:pt x="18747" y="16768"/>
                      <a:pt x="18750" y="16847"/>
                    </a:cubicBezTo>
                    <a:cubicBezTo>
                      <a:pt x="18752" y="16947"/>
                      <a:pt x="18805" y="16938"/>
                      <a:pt x="18927" y="16809"/>
                    </a:cubicBezTo>
                    <a:cubicBezTo>
                      <a:pt x="19022" y="16709"/>
                      <a:pt x="19148" y="16653"/>
                      <a:pt x="19201" y="16692"/>
                    </a:cubicBezTo>
                    <a:cubicBezTo>
                      <a:pt x="19254" y="16730"/>
                      <a:pt x="19327" y="16711"/>
                      <a:pt x="19362" y="16645"/>
                    </a:cubicBezTo>
                    <a:cubicBezTo>
                      <a:pt x="19408" y="16559"/>
                      <a:pt x="19462" y="16558"/>
                      <a:pt x="19552" y="16645"/>
                    </a:cubicBezTo>
                    <a:cubicBezTo>
                      <a:pt x="19645" y="16735"/>
                      <a:pt x="19693" y="16722"/>
                      <a:pt x="19737" y="16588"/>
                    </a:cubicBezTo>
                    <a:cubicBezTo>
                      <a:pt x="19774" y="16476"/>
                      <a:pt x="19846" y="16438"/>
                      <a:pt x="19922" y="16494"/>
                    </a:cubicBezTo>
                    <a:cubicBezTo>
                      <a:pt x="19990" y="16544"/>
                      <a:pt x="20176" y="16589"/>
                      <a:pt x="20341" y="16593"/>
                    </a:cubicBezTo>
                    <a:cubicBezTo>
                      <a:pt x="20562" y="16598"/>
                      <a:pt x="20671" y="16531"/>
                      <a:pt x="20748" y="16339"/>
                    </a:cubicBezTo>
                    <a:cubicBezTo>
                      <a:pt x="20851" y="16085"/>
                      <a:pt x="20749" y="15850"/>
                      <a:pt x="20632" y="16071"/>
                    </a:cubicBezTo>
                    <a:cubicBezTo>
                      <a:pt x="20599" y="16132"/>
                      <a:pt x="20516" y="16151"/>
                      <a:pt x="20442" y="16118"/>
                    </a:cubicBezTo>
                    <a:cubicBezTo>
                      <a:pt x="20369" y="16085"/>
                      <a:pt x="20278" y="16119"/>
                      <a:pt x="20241" y="16189"/>
                    </a:cubicBezTo>
                    <a:cubicBezTo>
                      <a:pt x="20191" y="16282"/>
                      <a:pt x="20139" y="16281"/>
                      <a:pt x="20039" y="16184"/>
                    </a:cubicBezTo>
                    <a:cubicBezTo>
                      <a:pt x="19849" y="16000"/>
                      <a:pt x="20040" y="15575"/>
                      <a:pt x="20269" y="15677"/>
                    </a:cubicBezTo>
                    <a:cubicBezTo>
                      <a:pt x="20397" y="15734"/>
                      <a:pt x="20410" y="15720"/>
                      <a:pt x="20317" y="15611"/>
                    </a:cubicBezTo>
                    <a:cubicBezTo>
                      <a:pt x="20271" y="15557"/>
                      <a:pt x="20232" y="15526"/>
                      <a:pt x="20192" y="15526"/>
                    </a:cubicBezTo>
                    <a:close/>
                    <a:moveTo>
                      <a:pt x="18447" y="17617"/>
                    </a:moveTo>
                    <a:cubicBezTo>
                      <a:pt x="18418" y="17630"/>
                      <a:pt x="18382" y="17661"/>
                      <a:pt x="18343" y="17716"/>
                    </a:cubicBezTo>
                    <a:cubicBezTo>
                      <a:pt x="18257" y="17836"/>
                      <a:pt x="18146" y="17852"/>
                      <a:pt x="17916" y="17782"/>
                    </a:cubicBezTo>
                    <a:cubicBezTo>
                      <a:pt x="17649" y="17701"/>
                      <a:pt x="17398" y="17701"/>
                      <a:pt x="17037" y="17773"/>
                    </a:cubicBezTo>
                    <a:cubicBezTo>
                      <a:pt x="16997" y="17781"/>
                      <a:pt x="16965" y="17864"/>
                      <a:pt x="16965" y="17960"/>
                    </a:cubicBezTo>
                    <a:cubicBezTo>
                      <a:pt x="16965" y="18057"/>
                      <a:pt x="16896" y="18164"/>
                      <a:pt x="16815" y="18200"/>
                    </a:cubicBezTo>
                    <a:cubicBezTo>
                      <a:pt x="16605" y="18294"/>
                      <a:pt x="16638" y="18446"/>
                      <a:pt x="16864" y="18430"/>
                    </a:cubicBezTo>
                    <a:cubicBezTo>
                      <a:pt x="16969" y="18423"/>
                      <a:pt x="17120" y="18311"/>
                      <a:pt x="17202" y="18186"/>
                    </a:cubicBezTo>
                    <a:cubicBezTo>
                      <a:pt x="17350" y="17960"/>
                      <a:pt x="17351" y="17961"/>
                      <a:pt x="17412" y="18214"/>
                    </a:cubicBezTo>
                    <a:cubicBezTo>
                      <a:pt x="17446" y="18355"/>
                      <a:pt x="17509" y="18443"/>
                      <a:pt x="17553" y="18412"/>
                    </a:cubicBezTo>
                    <a:cubicBezTo>
                      <a:pt x="17597" y="18380"/>
                      <a:pt x="17664" y="18409"/>
                      <a:pt x="17698" y="18473"/>
                    </a:cubicBezTo>
                    <a:cubicBezTo>
                      <a:pt x="17739" y="18551"/>
                      <a:pt x="17822" y="18547"/>
                      <a:pt x="17956" y="18463"/>
                    </a:cubicBezTo>
                    <a:cubicBezTo>
                      <a:pt x="18065" y="18395"/>
                      <a:pt x="18253" y="18368"/>
                      <a:pt x="18371" y="18402"/>
                    </a:cubicBezTo>
                    <a:cubicBezTo>
                      <a:pt x="18561" y="18458"/>
                      <a:pt x="18584" y="18419"/>
                      <a:pt x="18580" y="18078"/>
                    </a:cubicBezTo>
                    <a:cubicBezTo>
                      <a:pt x="18577" y="17730"/>
                      <a:pt x="18535" y="17579"/>
                      <a:pt x="18447" y="17617"/>
                    </a:cubicBezTo>
                    <a:close/>
                    <a:moveTo>
                      <a:pt x="1906" y="19253"/>
                    </a:moveTo>
                    <a:lnTo>
                      <a:pt x="1648" y="19488"/>
                    </a:lnTo>
                    <a:cubicBezTo>
                      <a:pt x="1373" y="19740"/>
                      <a:pt x="1175" y="19700"/>
                      <a:pt x="1269" y="19413"/>
                    </a:cubicBezTo>
                    <a:cubicBezTo>
                      <a:pt x="1318" y="19263"/>
                      <a:pt x="1303" y="19258"/>
                      <a:pt x="1168" y="19389"/>
                    </a:cubicBezTo>
                    <a:cubicBezTo>
                      <a:pt x="952" y="19598"/>
                      <a:pt x="639" y="19641"/>
                      <a:pt x="475" y="19483"/>
                    </a:cubicBezTo>
                    <a:cubicBezTo>
                      <a:pt x="294" y="19307"/>
                      <a:pt x="-100" y="19689"/>
                      <a:pt x="48" y="19897"/>
                    </a:cubicBezTo>
                    <a:cubicBezTo>
                      <a:pt x="101" y="19971"/>
                      <a:pt x="114" y="20064"/>
                      <a:pt x="80" y="20103"/>
                    </a:cubicBezTo>
                    <a:cubicBezTo>
                      <a:pt x="46" y="20143"/>
                      <a:pt x="76" y="20256"/>
                      <a:pt x="145" y="20352"/>
                    </a:cubicBezTo>
                    <a:cubicBezTo>
                      <a:pt x="235" y="20479"/>
                      <a:pt x="304" y="20496"/>
                      <a:pt x="395" y="20409"/>
                    </a:cubicBezTo>
                    <a:cubicBezTo>
                      <a:pt x="469" y="20337"/>
                      <a:pt x="543" y="20328"/>
                      <a:pt x="576" y="20390"/>
                    </a:cubicBezTo>
                    <a:cubicBezTo>
                      <a:pt x="666" y="20559"/>
                      <a:pt x="1107" y="20510"/>
                      <a:pt x="1168" y="20324"/>
                    </a:cubicBezTo>
                    <a:cubicBezTo>
                      <a:pt x="1213" y="20188"/>
                      <a:pt x="1254" y="20184"/>
                      <a:pt x="1370" y="20296"/>
                    </a:cubicBezTo>
                    <a:cubicBezTo>
                      <a:pt x="1449" y="20373"/>
                      <a:pt x="1488" y="20485"/>
                      <a:pt x="1458" y="20540"/>
                    </a:cubicBezTo>
                    <a:cubicBezTo>
                      <a:pt x="1378" y="20692"/>
                      <a:pt x="1654" y="20660"/>
                      <a:pt x="1789" y="20503"/>
                    </a:cubicBezTo>
                    <a:cubicBezTo>
                      <a:pt x="1853" y="20428"/>
                      <a:pt x="1906" y="20113"/>
                      <a:pt x="1906" y="19807"/>
                    </a:cubicBezTo>
                    <a:lnTo>
                      <a:pt x="1906" y="19253"/>
                    </a:lnTo>
                    <a:close/>
                    <a:moveTo>
                      <a:pt x="18169" y="20085"/>
                    </a:moveTo>
                    <a:cubicBezTo>
                      <a:pt x="18110" y="20109"/>
                      <a:pt x="18080" y="20216"/>
                      <a:pt x="18069" y="20409"/>
                    </a:cubicBezTo>
                    <a:lnTo>
                      <a:pt x="18048" y="20752"/>
                    </a:lnTo>
                    <a:lnTo>
                      <a:pt x="19753" y="20752"/>
                    </a:lnTo>
                    <a:cubicBezTo>
                      <a:pt x="20925" y="20752"/>
                      <a:pt x="21419" y="20718"/>
                      <a:pt x="21462" y="20606"/>
                    </a:cubicBezTo>
                    <a:cubicBezTo>
                      <a:pt x="21476" y="20569"/>
                      <a:pt x="21438" y="20521"/>
                      <a:pt x="21361" y="20465"/>
                    </a:cubicBezTo>
                    <a:cubicBezTo>
                      <a:pt x="21306" y="20426"/>
                      <a:pt x="21292" y="20332"/>
                      <a:pt x="21329" y="20258"/>
                    </a:cubicBezTo>
                    <a:cubicBezTo>
                      <a:pt x="21366" y="20184"/>
                      <a:pt x="21311" y="20214"/>
                      <a:pt x="21204" y="20324"/>
                    </a:cubicBezTo>
                    <a:cubicBezTo>
                      <a:pt x="21096" y="20434"/>
                      <a:pt x="20983" y="20499"/>
                      <a:pt x="20954" y="20465"/>
                    </a:cubicBezTo>
                    <a:cubicBezTo>
                      <a:pt x="20853" y="20347"/>
                      <a:pt x="20291" y="20313"/>
                      <a:pt x="20233" y="20423"/>
                    </a:cubicBezTo>
                    <a:cubicBezTo>
                      <a:pt x="20196" y="20492"/>
                      <a:pt x="20121" y="20488"/>
                      <a:pt x="20035" y="20404"/>
                    </a:cubicBezTo>
                    <a:cubicBezTo>
                      <a:pt x="19959" y="20331"/>
                      <a:pt x="19898" y="20305"/>
                      <a:pt x="19898" y="20348"/>
                    </a:cubicBezTo>
                    <a:cubicBezTo>
                      <a:pt x="19898" y="20390"/>
                      <a:pt x="19801" y="20344"/>
                      <a:pt x="19685" y="20249"/>
                    </a:cubicBezTo>
                    <a:cubicBezTo>
                      <a:pt x="19493" y="20093"/>
                      <a:pt x="19464" y="20098"/>
                      <a:pt x="19354" y="20273"/>
                    </a:cubicBezTo>
                    <a:cubicBezTo>
                      <a:pt x="19241" y="20453"/>
                      <a:pt x="19214" y="20451"/>
                      <a:pt x="19008" y="20240"/>
                    </a:cubicBezTo>
                    <a:cubicBezTo>
                      <a:pt x="18886" y="20115"/>
                      <a:pt x="18823" y="20076"/>
                      <a:pt x="18862" y="20155"/>
                    </a:cubicBezTo>
                    <a:cubicBezTo>
                      <a:pt x="18976" y="20382"/>
                      <a:pt x="18640" y="20461"/>
                      <a:pt x="18443" y="20254"/>
                    </a:cubicBezTo>
                    <a:cubicBezTo>
                      <a:pt x="18316" y="20119"/>
                      <a:pt x="18229" y="20060"/>
                      <a:pt x="18169" y="20085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78" name="Shape 913">
                <a:extLst>
                  <a:ext uri="{FF2B5EF4-FFF2-40B4-BE49-F238E27FC236}">
                    <a16:creationId xmlns:a16="http://schemas.microsoft.com/office/drawing/2014/main" id="{B7CD2D13-AE5A-45AB-90DB-8DAE2EB8AE19}"/>
                  </a:ext>
                </a:extLst>
              </p:cNvPr>
              <p:cNvSpPr/>
              <p:nvPr/>
            </p:nvSpPr>
            <p:spPr>
              <a:xfrm>
                <a:off x="700087" y="636490"/>
                <a:ext cx="2755368" cy="6649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642937">
                  <a:spcBef>
                    <a:spcPts val="700"/>
                  </a:spcBef>
                  <a:tabLst>
                    <a:tab pos="177800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825"/>
                  <a:t>Aplicações on-line</a:t>
                </a:r>
              </a:p>
            </p:txBody>
          </p:sp>
        </p:grp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C79097D4-09A7-4AA6-8290-F12154A46DCB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5015" y="1514428"/>
              <a:ext cx="1382701" cy="412633"/>
            </a:xfrm>
            <a:prstGeom prst="rect">
              <a:avLst/>
            </a:prstGeom>
          </p:spPr>
        </p:pic>
        <p:grpSp>
          <p:nvGrpSpPr>
            <p:cNvPr id="70" name="Group 922">
              <a:extLst>
                <a:ext uri="{FF2B5EF4-FFF2-40B4-BE49-F238E27FC236}">
                  <a16:creationId xmlns:a16="http://schemas.microsoft.com/office/drawing/2014/main" id="{2D02741E-5BD2-4973-83BF-ADA375F2431A}"/>
                </a:ext>
              </a:extLst>
            </p:cNvPr>
            <p:cNvGrpSpPr/>
            <p:nvPr/>
          </p:nvGrpSpPr>
          <p:grpSpPr>
            <a:xfrm>
              <a:off x="4624390" y="2105138"/>
              <a:ext cx="600431" cy="119266"/>
              <a:chOff x="-51571" y="-6350"/>
              <a:chExt cx="1601147" cy="318041"/>
            </a:xfrm>
          </p:grpSpPr>
          <p:pic>
            <p:nvPicPr>
              <p:cNvPr id="174" name="Imagem 173">
                <a:extLst>
                  <a:ext uri="{FF2B5EF4-FFF2-40B4-BE49-F238E27FC236}">
                    <a16:creationId xmlns:a16="http://schemas.microsoft.com/office/drawing/2014/main" id="{13156761-3FF0-4CA4-804B-B30254A847BD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55145" y="104975"/>
                <a:ext cx="310290" cy="103144"/>
              </a:xfrm>
              <a:prstGeom prst="rect">
                <a:avLst/>
              </a:prstGeom>
              <a:effectLst/>
            </p:spPr>
          </p:pic>
          <p:pic>
            <p:nvPicPr>
              <p:cNvPr id="175" name="Imagem 174">
                <a:extLst>
                  <a:ext uri="{FF2B5EF4-FFF2-40B4-BE49-F238E27FC236}">
                    <a16:creationId xmlns:a16="http://schemas.microsoft.com/office/drawing/2014/main" id="{7998DBE1-150A-47A5-84CE-272B2CBD422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42859" y="104975"/>
                <a:ext cx="310291" cy="103144"/>
              </a:xfrm>
              <a:prstGeom prst="rect">
                <a:avLst/>
              </a:prstGeom>
              <a:effectLst/>
            </p:spPr>
          </p:pic>
          <p:pic>
            <p:nvPicPr>
              <p:cNvPr id="176" name="Imagem 175">
                <a:extLst>
                  <a:ext uri="{FF2B5EF4-FFF2-40B4-BE49-F238E27FC236}">
                    <a16:creationId xmlns:a16="http://schemas.microsoft.com/office/drawing/2014/main" id="{F022A59E-C883-4E8A-8FE8-B78170F3EEB5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03450" y="97223"/>
                <a:ext cx="310290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1" name="Group 928">
              <a:extLst>
                <a:ext uri="{FF2B5EF4-FFF2-40B4-BE49-F238E27FC236}">
                  <a16:creationId xmlns:a16="http://schemas.microsoft.com/office/drawing/2014/main" id="{AD5A101D-9F2E-41F9-99CB-AD325E18B677}"/>
                </a:ext>
              </a:extLst>
            </p:cNvPr>
            <p:cNvGrpSpPr/>
            <p:nvPr/>
          </p:nvGrpSpPr>
          <p:grpSpPr>
            <a:xfrm>
              <a:off x="4262967" y="1291415"/>
              <a:ext cx="1310184" cy="811000"/>
              <a:chOff x="0" y="28"/>
              <a:chExt cx="3493822" cy="2162664"/>
            </a:xfrm>
          </p:grpSpPr>
          <p:pic>
            <p:nvPicPr>
              <p:cNvPr id="169" name="image36.tif">
                <a:extLst>
                  <a:ext uri="{FF2B5EF4-FFF2-40B4-BE49-F238E27FC236}">
                    <a16:creationId xmlns:a16="http://schemas.microsoft.com/office/drawing/2014/main" id="{E6D9CA9A-87B7-4E18-876F-782ACDBD6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112" t="102" r="168" b="430"/>
              <a:stretch>
                <a:fillRect/>
              </a:stretch>
            </p:blipFill>
            <p:spPr>
              <a:xfrm rot="16127977">
                <a:off x="-250865" y="288696"/>
                <a:ext cx="2096295" cy="1550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5" extrusionOk="0">
                    <a:moveTo>
                      <a:pt x="10849" y="0"/>
                    </a:moveTo>
                    <a:cubicBezTo>
                      <a:pt x="10539" y="4"/>
                      <a:pt x="9972" y="12"/>
                      <a:pt x="9970" y="17"/>
                    </a:cubicBezTo>
                    <a:cubicBezTo>
                      <a:pt x="9961" y="37"/>
                      <a:pt x="9760" y="62"/>
                      <a:pt x="9524" y="77"/>
                    </a:cubicBezTo>
                    <a:cubicBezTo>
                      <a:pt x="9288" y="92"/>
                      <a:pt x="8847" y="141"/>
                      <a:pt x="8539" y="188"/>
                    </a:cubicBezTo>
                    <a:cubicBezTo>
                      <a:pt x="5534" y="646"/>
                      <a:pt x="2741" y="1950"/>
                      <a:pt x="127" y="4117"/>
                    </a:cubicBezTo>
                    <a:lnTo>
                      <a:pt x="0" y="4222"/>
                    </a:lnTo>
                    <a:lnTo>
                      <a:pt x="151" y="4481"/>
                    </a:lnTo>
                    <a:cubicBezTo>
                      <a:pt x="324" y="4775"/>
                      <a:pt x="1708" y="6996"/>
                      <a:pt x="2049" y="7526"/>
                    </a:cubicBezTo>
                    <a:lnTo>
                      <a:pt x="2221" y="7791"/>
                    </a:lnTo>
                    <a:lnTo>
                      <a:pt x="2347" y="7692"/>
                    </a:lnTo>
                    <a:cubicBezTo>
                      <a:pt x="6242" y="4638"/>
                      <a:pt x="10664" y="3791"/>
                      <a:pt x="14951" y="5277"/>
                    </a:cubicBezTo>
                    <a:cubicBezTo>
                      <a:pt x="16369" y="5769"/>
                      <a:pt x="17966" y="6655"/>
                      <a:pt x="19249" y="7675"/>
                    </a:cubicBezTo>
                    <a:lnTo>
                      <a:pt x="19392" y="7791"/>
                    </a:lnTo>
                    <a:lnTo>
                      <a:pt x="20320" y="6288"/>
                    </a:lnTo>
                    <a:cubicBezTo>
                      <a:pt x="20831" y="5462"/>
                      <a:pt x="21326" y="4660"/>
                      <a:pt x="21416" y="4504"/>
                    </a:cubicBezTo>
                    <a:cubicBezTo>
                      <a:pt x="21500" y="4358"/>
                      <a:pt x="21577" y="4253"/>
                      <a:pt x="21600" y="4249"/>
                    </a:cubicBezTo>
                    <a:cubicBezTo>
                      <a:pt x="21599" y="4243"/>
                      <a:pt x="21598" y="4189"/>
                      <a:pt x="21596" y="4189"/>
                    </a:cubicBezTo>
                    <a:cubicBezTo>
                      <a:pt x="21574" y="4189"/>
                      <a:pt x="21380" y="4052"/>
                      <a:pt x="21167" y="3879"/>
                    </a:cubicBezTo>
                    <a:cubicBezTo>
                      <a:pt x="19041" y="2148"/>
                      <a:pt x="16607" y="935"/>
                      <a:pt x="14133" y="381"/>
                    </a:cubicBezTo>
                    <a:cubicBezTo>
                      <a:pt x="13367" y="210"/>
                      <a:pt x="12368" y="61"/>
                      <a:pt x="11982" y="61"/>
                    </a:cubicBezTo>
                    <a:cubicBezTo>
                      <a:pt x="11876" y="61"/>
                      <a:pt x="11779" y="45"/>
                      <a:pt x="11769" y="22"/>
                    </a:cubicBezTo>
                    <a:cubicBezTo>
                      <a:pt x="11765" y="13"/>
                      <a:pt x="11224" y="6"/>
                      <a:pt x="10849" y="0"/>
                    </a:cubicBezTo>
                    <a:close/>
                    <a:moveTo>
                      <a:pt x="10313" y="6161"/>
                    </a:moveTo>
                    <a:cubicBezTo>
                      <a:pt x="10072" y="6165"/>
                      <a:pt x="9863" y="6173"/>
                      <a:pt x="9716" y="6189"/>
                    </a:cubicBezTo>
                    <a:cubicBezTo>
                      <a:pt x="7972" y="6373"/>
                      <a:pt x="6489" y="6843"/>
                      <a:pt x="4899" y="7709"/>
                    </a:cubicBezTo>
                    <a:cubicBezTo>
                      <a:pt x="4484" y="7935"/>
                      <a:pt x="3448" y="8602"/>
                      <a:pt x="3137" y="8847"/>
                    </a:cubicBezTo>
                    <a:lnTo>
                      <a:pt x="2961" y="8991"/>
                    </a:lnTo>
                    <a:lnTo>
                      <a:pt x="3901" y="10505"/>
                    </a:lnTo>
                    <a:cubicBezTo>
                      <a:pt x="4585" y="11608"/>
                      <a:pt x="4853" y="12011"/>
                      <a:pt x="4887" y="11991"/>
                    </a:cubicBezTo>
                    <a:cubicBezTo>
                      <a:pt x="4912" y="11976"/>
                      <a:pt x="5109" y="11846"/>
                      <a:pt x="5328" y="11704"/>
                    </a:cubicBezTo>
                    <a:cubicBezTo>
                      <a:pt x="6561" y="10898"/>
                      <a:pt x="7857" y="10386"/>
                      <a:pt x="9361" y="10112"/>
                    </a:cubicBezTo>
                    <a:cubicBezTo>
                      <a:pt x="9964" y="10002"/>
                      <a:pt x="11641" y="10002"/>
                      <a:pt x="12264" y="10112"/>
                    </a:cubicBezTo>
                    <a:cubicBezTo>
                      <a:pt x="13772" y="10379"/>
                      <a:pt x="15056" y="10889"/>
                      <a:pt x="16357" y="11748"/>
                    </a:cubicBezTo>
                    <a:lnTo>
                      <a:pt x="16762" y="12019"/>
                    </a:lnTo>
                    <a:lnTo>
                      <a:pt x="17547" y="10753"/>
                    </a:lnTo>
                    <a:cubicBezTo>
                      <a:pt x="17979" y="10057"/>
                      <a:pt x="18406" y="9374"/>
                      <a:pt x="18492" y="9234"/>
                    </a:cubicBezTo>
                    <a:lnTo>
                      <a:pt x="18647" y="8979"/>
                    </a:lnTo>
                    <a:lnTo>
                      <a:pt x="18304" y="8720"/>
                    </a:lnTo>
                    <a:cubicBezTo>
                      <a:pt x="16478" y="7374"/>
                      <a:pt x="14572" y="6571"/>
                      <a:pt x="12473" y="6250"/>
                    </a:cubicBezTo>
                    <a:cubicBezTo>
                      <a:pt x="12039" y="6184"/>
                      <a:pt x="11037" y="6149"/>
                      <a:pt x="10313" y="6161"/>
                    </a:cubicBezTo>
                    <a:close/>
                    <a:moveTo>
                      <a:pt x="10825" y="11593"/>
                    </a:moveTo>
                    <a:cubicBezTo>
                      <a:pt x="9438" y="11593"/>
                      <a:pt x="8314" y="11844"/>
                      <a:pt x="7013" y="12450"/>
                    </a:cubicBezTo>
                    <a:cubicBezTo>
                      <a:pt x="6588" y="12648"/>
                      <a:pt x="5681" y="13166"/>
                      <a:pt x="5627" y="13240"/>
                    </a:cubicBezTo>
                    <a:cubicBezTo>
                      <a:pt x="5608" y="13266"/>
                      <a:pt x="6190" y="14226"/>
                      <a:pt x="7295" y="15986"/>
                    </a:cubicBezTo>
                    <a:cubicBezTo>
                      <a:pt x="7422" y="16188"/>
                      <a:pt x="7537" y="16351"/>
                      <a:pt x="7545" y="16351"/>
                    </a:cubicBezTo>
                    <a:cubicBezTo>
                      <a:pt x="7553" y="16351"/>
                      <a:pt x="7660" y="16298"/>
                      <a:pt x="7790" y="16229"/>
                    </a:cubicBezTo>
                    <a:cubicBezTo>
                      <a:pt x="9112" y="15519"/>
                      <a:pt x="10743" y="15304"/>
                      <a:pt x="12215" y="15644"/>
                    </a:cubicBezTo>
                    <a:cubicBezTo>
                      <a:pt x="12787" y="15776"/>
                      <a:pt x="13591" y="16084"/>
                      <a:pt x="14027" y="16334"/>
                    </a:cubicBezTo>
                    <a:cubicBezTo>
                      <a:pt x="14065" y="16357"/>
                      <a:pt x="14298" y="16005"/>
                      <a:pt x="15028" y="14820"/>
                    </a:cubicBezTo>
                    <a:cubicBezTo>
                      <a:pt x="15551" y="13972"/>
                      <a:pt x="15972" y="13262"/>
                      <a:pt x="15965" y="13245"/>
                    </a:cubicBezTo>
                    <a:cubicBezTo>
                      <a:pt x="15957" y="13228"/>
                      <a:pt x="15758" y="13098"/>
                      <a:pt x="15523" y="12958"/>
                    </a:cubicBezTo>
                    <a:cubicBezTo>
                      <a:pt x="13926" y="12006"/>
                      <a:pt x="12506" y="11593"/>
                      <a:pt x="10825" y="11593"/>
                    </a:cubicBezTo>
                    <a:close/>
                    <a:moveTo>
                      <a:pt x="10673" y="17102"/>
                    </a:moveTo>
                    <a:cubicBezTo>
                      <a:pt x="9916" y="17126"/>
                      <a:pt x="9156" y="17299"/>
                      <a:pt x="8502" y="17605"/>
                    </a:cubicBezTo>
                    <a:lnTo>
                      <a:pt x="8338" y="17677"/>
                    </a:lnTo>
                    <a:lnTo>
                      <a:pt x="9557" y="19639"/>
                    </a:lnTo>
                    <a:cubicBezTo>
                      <a:pt x="10227" y="20718"/>
                      <a:pt x="10785" y="21600"/>
                      <a:pt x="10796" y="21595"/>
                    </a:cubicBezTo>
                    <a:cubicBezTo>
                      <a:pt x="10807" y="21590"/>
                      <a:pt x="11362" y="20696"/>
                      <a:pt x="12031" y="19611"/>
                    </a:cubicBezTo>
                    <a:lnTo>
                      <a:pt x="13250" y="17638"/>
                    </a:lnTo>
                    <a:lnTo>
                      <a:pt x="13131" y="17583"/>
                    </a:lnTo>
                    <a:cubicBezTo>
                      <a:pt x="12928" y="17487"/>
                      <a:pt x="12311" y="17288"/>
                      <a:pt x="12002" y="17219"/>
                    </a:cubicBezTo>
                    <a:cubicBezTo>
                      <a:pt x="11580" y="17124"/>
                      <a:pt x="11127" y="17087"/>
                      <a:pt x="10673" y="1710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image36.tif">
                <a:extLst>
                  <a:ext uri="{FF2B5EF4-FFF2-40B4-BE49-F238E27FC236}">
                    <a16:creationId xmlns:a16="http://schemas.microsoft.com/office/drawing/2014/main" id="{BF17F58F-3C8F-4F2F-B75E-5AFB22ECE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112" t="102" r="168" b="430"/>
              <a:stretch>
                <a:fillRect/>
              </a:stretch>
            </p:blipFill>
            <p:spPr>
              <a:xfrm rot="5327977">
                <a:off x="1648394" y="323035"/>
                <a:ext cx="2096294" cy="1550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5" extrusionOk="0">
                    <a:moveTo>
                      <a:pt x="10849" y="0"/>
                    </a:moveTo>
                    <a:cubicBezTo>
                      <a:pt x="10539" y="4"/>
                      <a:pt x="9972" y="12"/>
                      <a:pt x="9970" y="17"/>
                    </a:cubicBezTo>
                    <a:cubicBezTo>
                      <a:pt x="9961" y="37"/>
                      <a:pt x="9760" y="62"/>
                      <a:pt x="9524" y="77"/>
                    </a:cubicBezTo>
                    <a:cubicBezTo>
                      <a:pt x="9288" y="92"/>
                      <a:pt x="8847" y="141"/>
                      <a:pt x="8539" y="188"/>
                    </a:cubicBezTo>
                    <a:cubicBezTo>
                      <a:pt x="5534" y="646"/>
                      <a:pt x="2741" y="1950"/>
                      <a:pt x="127" y="4117"/>
                    </a:cubicBezTo>
                    <a:lnTo>
                      <a:pt x="0" y="4222"/>
                    </a:lnTo>
                    <a:lnTo>
                      <a:pt x="151" y="4481"/>
                    </a:lnTo>
                    <a:cubicBezTo>
                      <a:pt x="324" y="4775"/>
                      <a:pt x="1708" y="6996"/>
                      <a:pt x="2049" y="7526"/>
                    </a:cubicBezTo>
                    <a:lnTo>
                      <a:pt x="2221" y="7791"/>
                    </a:lnTo>
                    <a:lnTo>
                      <a:pt x="2347" y="7692"/>
                    </a:lnTo>
                    <a:cubicBezTo>
                      <a:pt x="6242" y="4638"/>
                      <a:pt x="10664" y="3791"/>
                      <a:pt x="14951" y="5277"/>
                    </a:cubicBezTo>
                    <a:cubicBezTo>
                      <a:pt x="16369" y="5769"/>
                      <a:pt x="17966" y="6655"/>
                      <a:pt x="19249" y="7675"/>
                    </a:cubicBezTo>
                    <a:lnTo>
                      <a:pt x="19392" y="7791"/>
                    </a:lnTo>
                    <a:lnTo>
                      <a:pt x="20320" y="6288"/>
                    </a:lnTo>
                    <a:cubicBezTo>
                      <a:pt x="20831" y="5462"/>
                      <a:pt x="21326" y="4660"/>
                      <a:pt x="21416" y="4504"/>
                    </a:cubicBezTo>
                    <a:cubicBezTo>
                      <a:pt x="21500" y="4358"/>
                      <a:pt x="21577" y="4253"/>
                      <a:pt x="21600" y="4249"/>
                    </a:cubicBezTo>
                    <a:cubicBezTo>
                      <a:pt x="21599" y="4243"/>
                      <a:pt x="21598" y="4189"/>
                      <a:pt x="21596" y="4189"/>
                    </a:cubicBezTo>
                    <a:cubicBezTo>
                      <a:pt x="21574" y="4189"/>
                      <a:pt x="21380" y="4052"/>
                      <a:pt x="21167" y="3879"/>
                    </a:cubicBezTo>
                    <a:cubicBezTo>
                      <a:pt x="19041" y="2148"/>
                      <a:pt x="16607" y="935"/>
                      <a:pt x="14133" y="381"/>
                    </a:cubicBezTo>
                    <a:cubicBezTo>
                      <a:pt x="13367" y="210"/>
                      <a:pt x="12368" y="61"/>
                      <a:pt x="11982" y="61"/>
                    </a:cubicBezTo>
                    <a:cubicBezTo>
                      <a:pt x="11876" y="61"/>
                      <a:pt x="11779" y="45"/>
                      <a:pt x="11769" y="22"/>
                    </a:cubicBezTo>
                    <a:cubicBezTo>
                      <a:pt x="11765" y="13"/>
                      <a:pt x="11224" y="6"/>
                      <a:pt x="10849" y="0"/>
                    </a:cubicBezTo>
                    <a:close/>
                    <a:moveTo>
                      <a:pt x="10313" y="6161"/>
                    </a:moveTo>
                    <a:cubicBezTo>
                      <a:pt x="10072" y="6165"/>
                      <a:pt x="9863" y="6173"/>
                      <a:pt x="9716" y="6189"/>
                    </a:cubicBezTo>
                    <a:cubicBezTo>
                      <a:pt x="7972" y="6373"/>
                      <a:pt x="6489" y="6843"/>
                      <a:pt x="4899" y="7709"/>
                    </a:cubicBezTo>
                    <a:cubicBezTo>
                      <a:pt x="4484" y="7935"/>
                      <a:pt x="3448" y="8602"/>
                      <a:pt x="3137" y="8847"/>
                    </a:cubicBezTo>
                    <a:lnTo>
                      <a:pt x="2961" y="8991"/>
                    </a:lnTo>
                    <a:lnTo>
                      <a:pt x="3901" y="10505"/>
                    </a:lnTo>
                    <a:cubicBezTo>
                      <a:pt x="4585" y="11608"/>
                      <a:pt x="4853" y="12011"/>
                      <a:pt x="4887" y="11991"/>
                    </a:cubicBezTo>
                    <a:cubicBezTo>
                      <a:pt x="4912" y="11976"/>
                      <a:pt x="5109" y="11846"/>
                      <a:pt x="5328" y="11704"/>
                    </a:cubicBezTo>
                    <a:cubicBezTo>
                      <a:pt x="6561" y="10898"/>
                      <a:pt x="7857" y="10386"/>
                      <a:pt x="9361" y="10112"/>
                    </a:cubicBezTo>
                    <a:cubicBezTo>
                      <a:pt x="9964" y="10002"/>
                      <a:pt x="11641" y="10002"/>
                      <a:pt x="12264" y="10112"/>
                    </a:cubicBezTo>
                    <a:cubicBezTo>
                      <a:pt x="13772" y="10379"/>
                      <a:pt x="15056" y="10889"/>
                      <a:pt x="16357" y="11748"/>
                    </a:cubicBezTo>
                    <a:lnTo>
                      <a:pt x="16762" y="12019"/>
                    </a:lnTo>
                    <a:lnTo>
                      <a:pt x="17547" y="10753"/>
                    </a:lnTo>
                    <a:cubicBezTo>
                      <a:pt x="17979" y="10057"/>
                      <a:pt x="18406" y="9374"/>
                      <a:pt x="18492" y="9234"/>
                    </a:cubicBezTo>
                    <a:lnTo>
                      <a:pt x="18647" y="8979"/>
                    </a:lnTo>
                    <a:lnTo>
                      <a:pt x="18304" y="8720"/>
                    </a:lnTo>
                    <a:cubicBezTo>
                      <a:pt x="16478" y="7374"/>
                      <a:pt x="14572" y="6571"/>
                      <a:pt x="12473" y="6250"/>
                    </a:cubicBezTo>
                    <a:cubicBezTo>
                      <a:pt x="12039" y="6184"/>
                      <a:pt x="11037" y="6149"/>
                      <a:pt x="10313" y="6161"/>
                    </a:cubicBezTo>
                    <a:close/>
                    <a:moveTo>
                      <a:pt x="10825" y="11593"/>
                    </a:moveTo>
                    <a:cubicBezTo>
                      <a:pt x="9438" y="11593"/>
                      <a:pt x="8314" y="11844"/>
                      <a:pt x="7013" y="12450"/>
                    </a:cubicBezTo>
                    <a:cubicBezTo>
                      <a:pt x="6588" y="12648"/>
                      <a:pt x="5681" y="13166"/>
                      <a:pt x="5627" y="13240"/>
                    </a:cubicBezTo>
                    <a:cubicBezTo>
                      <a:pt x="5608" y="13266"/>
                      <a:pt x="6190" y="14226"/>
                      <a:pt x="7295" y="15986"/>
                    </a:cubicBezTo>
                    <a:cubicBezTo>
                      <a:pt x="7422" y="16188"/>
                      <a:pt x="7537" y="16351"/>
                      <a:pt x="7545" y="16351"/>
                    </a:cubicBezTo>
                    <a:cubicBezTo>
                      <a:pt x="7553" y="16351"/>
                      <a:pt x="7660" y="16298"/>
                      <a:pt x="7790" y="16229"/>
                    </a:cubicBezTo>
                    <a:cubicBezTo>
                      <a:pt x="9112" y="15519"/>
                      <a:pt x="10743" y="15304"/>
                      <a:pt x="12215" y="15644"/>
                    </a:cubicBezTo>
                    <a:cubicBezTo>
                      <a:pt x="12787" y="15776"/>
                      <a:pt x="13591" y="16084"/>
                      <a:pt x="14027" y="16334"/>
                    </a:cubicBezTo>
                    <a:cubicBezTo>
                      <a:pt x="14065" y="16357"/>
                      <a:pt x="14298" y="16005"/>
                      <a:pt x="15028" y="14820"/>
                    </a:cubicBezTo>
                    <a:cubicBezTo>
                      <a:pt x="15551" y="13972"/>
                      <a:pt x="15972" y="13262"/>
                      <a:pt x="15965" y="13245"/>
                    </a:cubicBezTo>
                    <a:cubicBezTo>
                      <a:pt x="15957" y="13228"/>
                      <a:pt x="15758" y="13098"/>
                      <a:pt x="15523" y="12958"/>
                    </a:cubicBezTo>
                    <a:cubicBezTo>
                      <a:pt x="13926" y="12006"/>
                      <a:pt x="12506" y="11593"/>
                      <a:pt x="10825" y="11593"/>
                    </a:cubicBezTo>
                    <a:close/>
                    <a:moveTo>
                      <a:pt x="10673" y="17102"/>
                    </a:moveTo>
                    <a:cubicBezTo>
                      <a:pt x="9916" y="17126"/>
                      <a:pt x="9156" y="17299"/>
                      <a:pt x="8502" y="17605"/>
                    </a:cubicBezTo>
                    <a:lnTo>
                      <a:pt x="8338" y="17677"/>
                    </a:lnTo>
                    <a:lnTo>
                      <a:pt x="9557" y="19639"/>
                    </a:lnTo>
                    <a:cubicBezTo>
                      <a:pt x="10227" y="20718"/>
                      <a:pt x="10785" y="21600"/>
                      <a:pt x="10796" y="21595"/>
                    </a:cubicBezTo>
                    <a:cubicBezTo>
                      <a:pt x="10807" y="21590"/>
                      <a:pt x="11362" y="20696"/>
                      <a:pt x="12031" y="19611"/>
                    </a:cubicBezTo>
                    <a:lnTo>
                      <a:pt x="13250" y="17638"/>
                    </a:lnTo>
                    <a:lnTo>
                      <a:pt x="13131" y="17583"/>
                    </a:lnTo>
                    <a:cubicBezTo>
                      <a:pt x="12928" y="17487"/>
                      <a:pt x="12311" y="17288"/>
                      <a:pt x="12002" y="17219"/>
                    </a:cubicBezTo>
                    <a:cubicBezTo>
                      <a:pt x="11580" y="17124"/>
                      <a:pt x="11127" y="17087"/>
                      <a:pt x="10673" y="1710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71" name="Group 927">
                <a:extLst>
                  <a:ext uri="{FF2B5EF4-FFF2-40B4-BE49-F238E27FC236}">
                    <a16:creationId xmlns:a16="http://schemas.microsoft.com/office/drawing/2014/main" id="{A2C26A22-180C-46AB-A201-0C7A4AB90A6F}"/>
                  </a:ext>
                </a:extLst>
              </p:cNvPr>
              <p:cNvGrpSpPr/>
              <p:nvPr/>
            </p:nvGrpSpPr>
            <p:grpSpPr>
              <a:xfrm>
                <a:off x="891383" y="662496"/>
                <a:ext cx="1801341" cy="1447678"/>
                <a:chOff x="62858" y="0"/>
                <a:chExt cx="1801339" cy="1447677"/>
              </a:xfrm>
            </p:grpSpPr>
            <p:pic>
              <p:nvPicPr>
                <p:cNvPr id="172" name="image27.png">
                  <a:extLst>
                    <a:ext uri="{FF2B5EF4-FFF2-40B4-BE49-F238E27FC236}">
                      <a16:creationId xmlns:a16="http://schemas.microsoft.com/office/drawing/2014/main" id="{88B765B8-1311-4242-9A64-0F5280518A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58" y="0"/>
                  <a:ext cx="1801341" cy="10045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73" name="Shape 926">
                  <a:extLst>
                    <a:ext uri="{FF2B5EF4-FFF2-40B4-BE49-F238E27FC236}">
                      <a16:creationId xmlns:a16="http://schemas.microsoft.com/office/drawing/2014/main" id="{BC3C5EA3-6EC5-4387-92CE-FF429D1CC2D2}"/>
                    </a:ext>
                  </a:extLst>
                </p:cNvPr>
                <p:cNvSpPr/>
                <p:nvPr/>
              </p:nvSpPr>
              <p:spPr>
                <a:xfrm>
                  <a:off x="318566" y="743018"/>
                  <a:ext cx="1289925" cy="7046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>
                  <a:lvl1pPr defTabSz="642937">
                    <a:spcBef>
                      <a:spcPts val="700"/>
                    </a:spcBef>
                    <a:tabLst>
                      <a:tab pos="1778000" algn="l"/>
                    </a:tabLst>
                    <a:defRPr sz="22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825"/>
                    <a:t>Firewall</a:t>
                  </a:r>
                </a:p>
              </p:txBody>
            </p:sp>
          </p:grpSp>
        </p:grpSp>
        <p:grpSp>
          <p:nvGrpSpPr>
            <p:cNvPr id="72" name="Group 935">
              <a:extLst>
                <a:ext uri="{FF2B5EF4-FFF2-40B4-BE49-F238E27FC236}">
                  <a16:creationId xmlns:a16="http://schemas.microsoft.com/office/drawing/2014/main" id="{91299957-87CF-43C0-9DAB-8010DA2930E7}"/>
                </a:ext>
              </a:extLst>
            </p:cNvPr>
            <p:cNvGrpSpPr/>
            <p:nvPr/>
          </p:nvGrpSpPr>
          <p:grpSpPr>
            <a:xfrm>
              <a:off x="3201962" y="4527727"/>
              <a:ext cx="600431" cy="119266"/>
              <a:chOff x="-51571" y="-6350"/>
              <a:chExt cx="1601147" cy="318041"/>
            </a:xfrm>
          </p:grpSpPr>
          <p:pic>
            <p:nvPicPr>
              <p:cNvPr id="166" name="Imagem 165">
                <a:extLst>
                  <a:ext uri="{FF2B5EF4-FFF2-40B4-BE49-F238E27FC236}">
                    <a16:creationId xmlns:a16="http://schemas.microsoft.com/office/drawing/2014/main" id="{6B686039-991D-4DCC-A814-E0CEB1B10EC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55145" y="104975"/>
                <a:ext cx="310290" cy="103144"/>
              </a:xfrm>
              <a:prstGeom prst="rect">
                <a:avLst/>
              </a:prstGeom>
              <a:effectLst/>
            </p:spPr>
          </p:pic>
          <p:pic>
            <p:nvPicPr>
              <p:cNvPr id="167" name="Imagem 166">
                <a:extLst>
                  <a:ext uri="{FF2B5EF4-FFF2-40B4-BE49-F238E27FC236}">
                    <a16:creationId xmlns:a16="http://schemas.microsoft.com/office/drawing/2014/main" id="{99DC3FEE-8867-49AB-B3F1-084BF991FF4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42859" y="104975"/>
                <a:ext cx="310291" cy="103144"/>
              </a:xfrm>
              <a:prstGeom prst="rect">
                <a:avLst/>
              </a:prstGeom>
              <a:effectLst/>
            </p:spPr>
          </p:pic>
          <p:pic>
            <p:nvPicPr>
              <p:cNvPr id="168" name="Imagem 167">
                <a:extLst>
                  <a:ext uri="{FF2B5EF4-FFF2-40B4-BE49-F238E27FC236}">
                    <a16:creationId xmlns:a16="http://schemas.microsoft.com/office/drawing/2014/main" id="{6C133FC0-A528-4617-AC31-928ABED166C2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03450" y="97223"/>
                <a:ext cx="310290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73" name="Group 939">
              <a:extLst>
                <a:ext uri="{FF2B5EF4-FFF2-40B4-BE49-F238E27FC236}">
                  <a16:creationId xmlns:a16="http://schemas.microsoft.com/office/drawing/2014/main" id="{7344295B-C987-4885-89E5-7DAABA77AC2F}"/>
                </a:ext>
              </a:extLst>
            </p:cNvPr>
            <p:cNvGrpSpPr/>
            <p:nvPr/>
          </p:nvGrpSpPr>
          <p:grpSpPr>
            <a:xfrm>
              <a:off x="2883992" y="3346966"/>
              <a:ext cx="295656" cy="882593"/>
              <a:chOff x="-6419" y="118045"/>
              <a:chExt cx="788414" cy="2353579"/>
            </a:xfrm>
          </p:grpSpPr>
          <p:pic>
            <p:nvPicPr>
              <p:cNvPr id="164" name="Imagem 163">
                <a:extLst>
                  <a:ext uri="{FF2B5EF4-FFF2-40B4-BE49-F238E27FC236}">
                    <a16:creationId xmlns:a16="http://schemas.microsoft.com/office/drawing/2014/main" id="{B6650892-7D49-4418-9395-2162DF225FBF}"/>
                  </a:ext>
                </a:extLst>
              </p:cNvPr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6222148">
                <a:off x="-879955" y="1000262"/>
                <a:ext cx="2232655" cy="471210"/>
              </a:xfrm>
              <a:prstGeom prst="rect">
                <a:avLst/>
              </a:prstGeom>
              <a:effectLst/>
            </p:spPr>
          </p:pic>
          <p:sp>
            <p:nvSpPr>
              <p:cNvPr id="165" name="Shape 938">
                <a:extLst>
                  <a:ext uri="{FF2B5EF4-FFF2-40B4-BE49-F238E27FC236}">
                    <a16:creationId xmlns:a16="http://schemas.microsoft.com/office/drawing/2014/main" id="{5D22AA4C-6994-47EF-9BBE-83F64BADBE04}"/>
                  </a:ext>
                </a:extLst>
              </p:cNvPr>
              <p:cNvSpPr/>
              <p:nvPr/>
            </p:nvSpPr>
            <p:spPr>
              <a:xfrm rot="16270779">
                <a:off x="-743839" y="963054"/>
                <a:ext cx="2331879" cy="6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0092" tIns="20092" rIns="20092" bIns="20092" numCol="1" anchor="ctr">
                <a:noAutofit/>
              </a:bodyPr>
              <a:lstStyle/>
              <a:p>
                <a:pPr>
                  <a:lnSpc>
                    <a:spcPct val="120000"/>
                  </a:lnSpc>
                  <a:defRPr sz="1600" b="1">
                    <a:solidFill>
                      <a:srgbClr val="FF272D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600"/>
                  <a:t>REDE 3  </a:t>
                </a:r>
              </a:p>
              <a:p>
                <a:pPr>
                  <a:lnSpc>
                    <a:spcPct val="120000"/>
                  </a:lnSpc>
                  <a:defRPr sz="1600" b="1">
                    <a:solidFill>
                      <a:srgbClr val="FF272D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600"/>
                  <a:t>Rede Segura</a:t>
                </a:r>
              </a:p>
            </p:txBody>
          </p:sp>
        </p:grpSp>
        <p:sp>
          <p:nvSpPr>
            <p:cNvPr id="74" name="Shape 940">
              <a:extLst>
                <a:ext uri="{FF2B5EF4-FFF2-40B4-BE49-F238E27FC236}">
                  <a16:creationId xmlns:a16="http://schemas.microsoft.com/office/drawing/2014/main" id="{3479FAD8-2463-424C-BE64-8EE592C5E565}"/>
                </a:ext>
              </a:extLst>
            </p:cNvPr>
            <p:cNvSpPr/>
            <p:nvPr/>
          </p:nvSpPr>
          <p:spPr>
            <a:xfrm>
              <a:off x="7353956" y="3780261"/>
              <a:ext cx="365485" cy="2654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28625">
                <a:tabLst>
                  <a:tab pos="1498600" algn="l"/>
                </a:tabLst>
                <a:defRPr sz="4600"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sz="1725"/>
                <a:t> ESB</a:t>
              </a:r>
            </a:p>
          </p:txBody>
        </p:sp>
        <p:pic>
          <p:nvPicPr>
            <p:cNvPr id="75" name="pasted-image.pdf">
              <a:extLst>
                <a:ext uri="{FF2B5EF4-FFF2-40B4-BE49-F238E27FC236}">
                  <a16:creationId xmlns:a16="http://schemas.microsoft.com/office/drawing/2014/main" id="{BEB98E68-29DD-4250-BC17-5AADAE41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92672" y="3408634"/>
              <a:ext cx="855605" cy="311130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6" name="Group 944">
              <a:extLst>
                <a:ext uri="{FF2B5EF4-FFF2-40B4-BE49-F238E27FC236}">
                  <a16:creationId xmlns:a16="http://schemas.microsoft.com/office/drawing/2014/main" id="{26448141-BFBB-4948-940D-44FB4B8E5B3E}"/>
                </a:ext>
              </a:extLst>
            </p:cNvPr>
            <p:cNvGrpSpPr/>
            <p:nvPr/>
          </p:nvGrpSpPr>
          <p:grpSpPr>
            <a:xfrm>
              <a:off x="2577941" y="5069151"/>
              <a:ext cx="648728" cy="765733"/>
              <a:chOff x="0" y="0"/>
              <a:chExt cx="1729941" cy="2041953"/>
            </a:xfrm>
          </p:grpSpPr>
          <p:sp>
            <p:nvSpPr>
              <p:cNvPr id="162" name="Shape 942">
                <a:extLst>
                  <a:ext uri="{FF2B5EF4-FFF2-40B4-BE49-F238E27FC236}">
                    <a16:creationId xmlns:a16="http://schemas.microsoft.com/office/drawing/2014/main" id="{77AC7250-DD87-4CF2-B777-7C7445BD3105}"/>
                  </a:ext>
                </a:extLst>
              </p:cNvPr>
              <p:cNvSpPr/>
              <p:nvPr/>
            </p:nvSpPr>
            <p:spPr>
              <a:xfrm>
                <a:off x="0" y="1377036"/>
                <a:ext cx="1554740" cy="6649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Mainframe</a:t>
                </a:r>
              </a:p>
            </p:txBody>
          </p:sp>
          <p:pic>
            <p:nvPicPr>
              <p:cNvPr id="163" name="pasted-image.jpg">
                <a:extLst>
                  <a:ext uri="{FF2B5EF4-FFF2-40B4-BE49-F238E27FC236}">
                    <a16:creationId xmlns:a16="http://schemas.microsoft.com/office/drawing/2014/main" id="{D24D0FEE-9D78-4CFA-B091-084D73DE4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t="122" b="266"/>
              <a:stretch>
                <a:fillRect/>
              </a:stretch>
            </p:blipFill>
            <p:spPr>
              <a:xfrm flipH="1">
                <a:off x="232172" y="0"/>
                <a:ext cx="1497770" cy="1552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93" y="0"/>
                    </a:moveTo>
                    <a:cubicBezTo>
                      <a:pt x="16979" y="17"/>
                      <a:pt x="16760" y="42"/>
                      <a:pt x="16724" y="77"/>
                    </a:cubicBezTo>
                    <a:cubicBezTo>
                      <a:pt x="16628" y="170"/>
                      <a:pt x="15692" y="372"/>
                      <a:pt x="14726" y="508"/>
                    </a:cubicBezTo>
                    <a:cubicBezTo>
                      <a:pt x="14537" y="534"/>
                      <a:pt x="14166" y="620"/>
                      <a:pt x="13902" y="701"/>
                    </a:cubicBezTo>
                    <a:cubicBezTo>
                      <a:pt x="13638" y="782"/>
                      <a:pt x="13172" y="857"/>
                      <a:pt x="12860" y="867"/>
                    </a:cubicBezTo>
                    <a:cubicBezTo>
                      <a:pt x="12549" y="876"/>
                      <a:pt x="12223" y="938"/>
                      <a:pt x="12139" y="1005"/>
                    </a:cubicBezTo>
                    <a:cubicBezTo>
                      <a:pt x="12056" y="1072"/>
                      <a:pt x="11946" y="1102"/>
                      <a:pt x="11893" y="1071"/>
                    </a:cubicBezTo>
                    <a:cubicBezTo>
                      <a:pt x="11841" y="1040"/>
                      <a:pt x="11767" y="1051"/>
                      <a:pt x="11733" y="1104"/>
                    </a:cubicBezTo>
                    <a:cubicBezTo>
                      <a:pt x="11699" y="1157"/>
                      <a:pt x="11541" y="1203"/>
                      <a:pt x="11384" y="1203"/>
                    </a:cubicBezTo>
                    <a:cubicBezTo>
                      <a:pt x="11198" y="1203"/>
                      <a:pt x="11063" y="1267"/>
                      <a:pt x="10995" y="1391"/>
                    </a:cubicBezTo>
                    <a:cubicBezTo>
                      <a:pt x="10910" y="1544"/>
                      <a:pt x="10850" y="1569"/>
                      <a:pt x="10697" y="1490"/>
                    </a:cubicBezTo>
                    <a:cubicBezTo>
                      <a:pt x="10506" y="1392"/>
                      <a:pt x="10436" y="1397"/>
                      <a:pt x="9621" y="1568"/>
                    </a:cubicBezTo>
                    <a:cubicBezTo>
                      <a:pt x="9378" y="1619"/>
                      <a:pt x="9112" y="1658"/>
                      <a:pt x="9031" y="1662"/>
                    </a:cubicBezTo>
                    <a:cubicBezTo>
                      <a:pt x="8950" y="1665"/>
                      <a:pt x="8666" y="1717"/>
                      <a:pt x="8396" y="1777"/>
                    </a:cubicBezTo>
                    <a:cubicBezTo>
                      <a:pt x="8126" y="1838"/>
                      <a:pt x="7793" y="1902"/>
                      <a:pt x="7658" y="1915"/>
                    </a:cubicBezTo>
                    <a:cubicBezTo>
                      <a:pt x="7523" y="1929"/>
                      <a:pt x="7412" y="1949"/>
                      <a:pt x="7412" y="1960"/>
                    </a:cubicBezTo>
                    <a:cubicBezTo>
                      <a:pt x="7412" y="1986"/>
                      <a:pt x="7004" y="2043"/>
                      <a:pt x="6576" y="2081"/>
                    </a:cubicBezTo>
                    <a:cubicBezTo>
                      <a:pt x="6387" y="2098"/>
                      <a:pt x="6138" y="2168"/>
                      <a:pt x="6021" y="2230"/>
                    </a:cubicBezTo>
                    <a:cubicBezTo>
                      <a:pt x="5904" y="2292"/>
                      <a:pt x="5627" y="2355"/>
                      <a:pt x="5409" y="2374"/>
                    </a:cubicBezTo>
                    <a:cubicBezTo>
                      <a:pt x="5190" y="2393"/>
                      <a:pt x="4946" y="2463"/>
                      <a:pt x="4865" y="2528"/>
                    </a:cubicBezTo>
                    <a:cubicBezTo>
                      <a:pt x="4744" y="2625"/>
                      <a:pt x="4703" y="2620"/>
                      <a:pt x="4653" y="2495"/>
                    </a:cubicBezTo>
                    <a:cubicBezTo>
                      <a:pt x="4620" y="2411"/>
                      <a:pt x="4550" y="2341"/>
                      <a:pt x="4499" y="2341"/>
                    </a:cubicBezTo>
                    <a:cubicBezTo>
                      <a:pt x="4447" y="2341"/>
                      <a:pt x="4436" y="2382"/>
                      <a:pt x="4470" y="2434"/>
                    </a:cubicBezTo>
                    <a:cubicBezTo>
                      <a:pt x="4551" y="2560"/>
                      <a:pt x="4372" y="2619"/>
                      <a:pt x="3777" y="2661"/>
                    </a:cubicBezTo>
                    <a:cubicBezTo>
                      <a:pt x="3507" y="2680"/>
                      <a:pt x="3116" y="2766"/>
                      <a:pt x="2907" y="2854"/>
                    </a:cubicBezTo>
                    <a:cubicBezTo>
                      <a:pt x="2699" y="2942"/>
                      <a:pt x="2462" y="2989"/>
                      <a:pt x="2381" y="2959"/>
                    </a:cubicBezTo>
                    <a:cubicBezTo>
                      <a:pt x="2299" y="2929"/>
                      <a:pt x="2174" y="2955"/>
                      <a:pt x="2100" y="3014"/>
                    </a:cubicBezTo>
                    <a:cubicBezTo>
                      <a:pt x="2027" y="3073"/>
                      <a:pt x="1901" y="3097"/>
                      <a:pt x="1826" y="3069"/>
                    </a:cubicBezTo>
                    <a:cubicBezTo>
                      <a:pt x="1751" y="3041"/>
                      <a:pt x="1655" y="3052"/>
                      <a:pt x="1608" y="3097"/>
                    </a:cubicBezTo>
                    <a:cubicBezTo>
                      <a:pt x="1486" y="3212"/>
                      <a:pt x="698" y="3289"/>
                      <a:pt x="635" y="3191"/>
                    </a:cubicBezTo>
                    <a:cubicBezTo>
                      <a:pt x="606" y="3145"/>
                      <a:pt x="452" y="3114"/>
                      <a:pt x="292" y="3124"/>
                    </a:cubicBezTo>
                    <a:lnTo>
                      <a:pt x="0" y="3146"/>
                    </a:lnTo>
                    <a:lnTo>
                      <a:pt x="0" y="9809"/>
                    </a:lnTo>
                    <a:lnTo>
                      <a:pt x="0" y="10814"/>
                    </a:lnTo>
                    <a:lnTo>
                      <a:pt x="0" y="12404"/>
                    </a:lnTo>
                    <a:lnTo>
                      <a:pt x="0" y="19640"/>
                    </a:lnTo>
                    <a:lnTo>
                      <a:pt x="1253" y="19800"/>
                    </a:lnTo>
                    <a:cubicBezTo>
                      <a:pt x="1942" y="19890"/>
                      <a:pt x="2785" y="19986"/>
                      <a:pt x="3131" y="20010"/>
                    </a:cubicBezTo>
                    <a:cubicBezTo>
                      <a:pt x="3476" y="20035"/>
                      <a:pt x="3799" y="20076"/>
                      <a:pt x="3846" y="20104"/>
                    </a:cubicBezTo>
                    <a:cubicBezTo>
                      <a:pt x="3894" y="20132"/>
                      <a:pt x="4208" y="20173"/>
                      <a:pt x="4544" y="20192"/>
                    </a:cubicBezTo>
                    <a:cubicBezTo>
                      <a:pt x="4881" y="20212"/>
                      <a:pt x="5311" y="20248"/>
                      <a:pt x="5500" y="20275"/>
                    </a:cubicBezTo>
                    <a:cubicBezTo>
                      <a:pt x="5689" y="20303"/>
                      <a:pt x="6418" y="20390"/>
                      <a:pt x="7120" y="20468"/>
                    </a:cubicBezTo>
                    <a:cubicBezTo>
                      <a:pt x="7822" y="20547"/>
                      <a:pt x="8551" y="20632"/>
                      <a:pt x="8740" y="20662"/>
                    </a:cubicBezTo>
                    <a:cubicBezTo>
                      <a:pt x="8929" y="20691"/>
                      <a:pt x="9486" y="20731"/>
                      <a:pt x="9982" y="20750"/>
                    </a:cubicBezTo>
                    <a:cubicBezTo>
                      <a:pt x="10477" y="20769"/>
                      <a:pt x="10928" y="20809"/>
                      <a:pt x="10977" y="20838"/>
                    </a:cubicBezTo>
                    <a:cubicBezTo>
                      <a:pt x="11027" y="20868"/>
                      <a:pt x="11477" y="20938"/>
                      <a:pt x="11985" y="20993"/>
                    </a:cubicBezTo>
                    <a:cubicBezTo>
                      <a:pt x="12493" y="21047"/>
                      <a:pt x="13221" y="21130"/>
                      <a:pt x="13599" y="21180"/>
                    </a:cubicBezTo>
                    <a:cubicBezTo>
                      <a:pt x="13977" y="21231"/>
                      <a:pt x="14739" y="21326"/>
                      <a:pt x="15293" y="21385"/>
                    </a:cubicBezTo>
                    <a:cubicBezTo>
                      <a:pt x="15847" y="21444"/>
                      <a:pt x="16322" y="21526"/>
                      <a:pt x="16352" y="21572"/>
                    </a:cubicBezTo>
                    <a:cubicBezTo>
                      <a:pt x="16358" y="21583"/>
                      <a:pt x="16605" y="21591"/>
                      <a:pt x="16724" y="21600"/>
                    </a:cubicBezTo>
                    <a:cubicBezTo>
                      <a:pt x="17103" y="21591"/>
                      <a:pt x="17907" y="21583"/>
                      <a:pt x="17914" y="21572"/>
                    </a:cubicBezTo>
                    <a:cubicBezTo>
                      <a:pt x="17944" y="21526"/>
                      <a:pt x="18135" y="21464"/>
                      <a:pt x="18338" y="21429"/>
                    </a:cubicBezTo>
                    <a:cubicBezTo>
                      <a:pt x="18657" y="21374"/>
                      <a:pt x="20046" y="21025"/>
                      <a:pt x="21234" y="20706"/>
                    </a:cubicBezTo>
                    <a:lnTo>
                      <a:pt x="21600" y="20606"/>
                    </a:lnTo>
                    <a:lnTo>
                      <a:pt x="21600" y="16599"/>
                    </a:lnTo>
                    <a:cubicBezTo>
                      <a:pt x="21600" y="13327"/>
                      <a:pt x="21566" y="11514"/>
                      <a:pt x="21503" y="11476"/>
                    </a:cubicBezTo>
                    <a:cubicBezTo>
                      <a:pt x="21442" y="11440"/>
                      <a:pt x="21405" y="10598"/>
                      <a:pt x="21405" y="9263"/>
                    </a:cubicBezTo>
                    <a:cubicBezTo>
                      <a:pt x="21405" y="8076"/>
                      <a:pt x="21372" y="5892"/>
                      <a:pt x="21337" y="4405"/>
                    </a:cubicBezTo>
                    <a:lnTo>
                      <a:pt x="21274" y="1700"/>
                    </a:lnTo>
                    <a:lnTo>
                      <a:pt x="20919" y="1535"/>
                    </a:lnTo>
                    <a:cubicBezTo>
                      <a:pt x="20725" y="1444"/>
                      <a:pt x="20082" y="1169"/>
                      <a:pt x="19488" y="922"/>
                    </a:cubicBezTo>
                    <a:cubicBezTo>
                      <a:pt x="18894" y="675"/>
                      <a:pt x="18168" y="358"/>
                      <a:pt x="17874" y="221"/>
                    </a:cubicBezTo>
                    <a:lnTo>
                      <a:pt x="17399" y="0"/>
                    </a:lnTo>
                    <a:lnTo>
                      <a:pt x="17393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7" name="Group 947">
              <a:extLst>
                <a:ext uri="{FF2B5EF4-FFF2-40B4-BE49-F238E27FC236}">
                  <a16:creationId xmlns:a16="http://schemas.microsoft.com/office/drawing/2014/main" id="{B5C6E94A-18C8-4EEE-905D-F5B7F7148F15}"/>
                </a:ext>
              </a:extLst>
            </p:cNvPr>
            <p:cNvGrpSpPr/>
            <p:nvPr/>
          </p:nvGrpSpPr>
          <p:grpSpPr>
            <a:xfrm>
              <a:off x="4560040" y="2312577"/>
              <a:ext cx="655838" cy="649200"/>
              <a:chOff x="0" y="0"/>
              <a:chExt cx="1748898" cy="1731199"/>
            </a:xfrm>
          </p:grpSpPr>
          <p:sp>
            <p:nvSpPr>
              <p:cNvPr id="160" name="Shape 945">
                <a:extLst>
                  <a:ext uri="{FF2B5EF4-FFF2-40B4-BE49-F238E27FC236}">
                    <a16:creationId xmlns:a16="http://schemas.microsoft.com/office/drawing/2014/main" id="{4540B477-14BE-4456-8D93-064C7FD7D756}"/>
                  </a:ext>
                </a:extLst>
              </p:cNvPr>
              <p:cNvSpPr/>
              <p:nvPr/>
            </p:nvSpPr>
            <p:spPr>
              <a:xfrm>
                <a:off x="0" y="1229802"/>
                <a:ext cx="1692988" cy="501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defTabSz="642937">
                  <a:spcBef>
                    <a:spcPts val="700"/>
                  </a:spcBef>
                  <a:tabLst>
                    <a:tab pos="17780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Balance Load</a:t>
                </a:r>
              </a:p>
            </p:txBody>
          </p:sp>
          <p:pic>
            <p:nvPicPr>
              <p:cNvPr id="161" name="pasted-image.jpg">
                <a:extLst>
                  <a:ext uri="{FF2B5EF4-FFF2-40B4-BE49-F238E27FC236}">
                    <a16:creationId xmlns:a16="http://schemas.microsoft.com/office/drawing/2014/main" id="{525FB8D4-36EA-49FF-AFF2-49C7F9385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4331" t="8904" r="4347" b="11128"/>
              <a:stretch>
                <a:fillRect/>
              </a:stretch>
            </p:blipFill>
            <p:spPr>
              <a:xfrm>
                <a:off x="177931" y="0"/>
                <a:ext cx="1570968" cy="1309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2" h="21590" extrusionOk="0">
                    <a:moveTo>
                      <a:pt x="10757" y="0"/>
                    </a:moveTo>
                    <a:cubicBezTo>
                      <a:pt x="2507" y="0"/>
                      <a:pt x="2474" y="4"/>
                      <a:pt x="2186" y="262"/>
                    </a:cubicBezTo>
                    <a:cubicBezTo>
                      <a:pt x="2027" y="404"/>
                      <a:pt x="1474" y="1343"/>
                      <a:pt x="953" y="2348"/>
                    </a:cubicBezTo>
                    <a:lnTo>
                      <a:pt x="2" y="4173"/>
                    </a:lnTo>
                    <a:lnTo>
                      <a:pt x="2" y="6600"/>
                    </a:lnTo>
                    <a:cubicBezTo>
                      <a:pt x="2" y="8937"/>
                      <a:pt x="10" y="9037"/>
                      <a:pt x="219" y="9204"/>
                    </a:cubicBezTo>
                    <a:lnTo>
                      <a:pt x="436" y="9380"/>
                    </a:lnTo>
                    <a:lnTo>
                      <a:pt x="219" y="9806"/>
                    </a:lnTo>
                    <a:cubicBezTo>
                      <a:pt x="17" y="10203"/>
                      <a:pt x="2" y="10406"/>
                      <a:pt x="2" y="12730"/>
                    </a:cubicBezTo>
                    <a:cubicBezTo>
                      <a:pt x="1" y="14821"/>
                      <a:pt x="30" y="15222"/>
                      <a:pt x="154" y="15222"/>
                    </a:cubicBezTo>
                    <a:cubicBezTo>
                      <a:pt x="410" y="15222"/>
                      <a:pt x="428" y="15447"/>
                      <a:pt x="213" y="15928"/>
                    </a:cubicBezTo>
                    <a:cubicBezTo>
                      <a:pt x="25" y="16352"/>
                      <a:pt x="2" y="16616"/>
                      <a:pt x="2" y="18820"/>
                    </a:cubicBezTo>
                    <a:cubicBezTo>
                      <a:pt x="2" y="21580"/>
                      <a:pt x="-88" y="21321"/>
                      <a:pt x="974" y="21515"/>
                    </a:cubicBezTo>
                    <a:cubicBezTo>
                      <a:pt x="1258" y="21567"/>
                      <a:pt x="5820" y="21600"/>
                      <a:pt x="11115" y="21587"/>
                    </a:cubicBezTo>
                    <a:cubicBezTo>
                      <a:pt x="18497" y="21568"/>
                      <a:pt x="20831" y="21528"/>
                      <a:pt x="21126" y="21410"/>
                    </a:cubicBezTo>
                    <a:lnTo>
                      <a:pt x="21512" y="21253"/>
                    </a:lnTo>
                    <a:lnTo>
                      <a:pt x="21512" y="18826"/>
                    </a:lnTo>
                    <a:cubicBezTo>
                      <a:pt x="21512" y="16620"/>
                      <a:pt x="21494" y="16352"/>
                      <a:pt x="21305" y="15928"/>
                    </a:cubicBezTo>
                    <a:cubicBezTo>
                      <a:pt x="21091" y="15447"/>
                      <a:pt x="21109" y="15222"/>
                      <a:pt x="21365" y="15222"/>
                    </a:cubicBezTo>
                    <a:cubicBezTo>
                      <a:pt x="21489" y="15222"/>
                      <a:pt x="21512" y="14821"/>
                      <a:pt x="21512" y="12730"/>
                    </a:cubicBezTo>
                    <a:cubicBezTo>
                      <a:pt x="21511" y="10406"/>
                      <a:pt x="21496" y="10203"/>
                      <a:pt x="21294" y="9806"/>
                    </a:cubicBezTo>
                    <a:lnTo>
                      <a:pt x="21077" y="9380"/>
                    </a:lnTo>
                    <a:lnTo>
                      <a:pt x="21294" y="9204"/>
                    </a:lnTo>
                    <a:cubicBezTo>
                      <a:pt x="21503" y="9037"/>
                      <a:pt x="21512" y="8941"/>
                      <a:pt x="21512" y="6613"/>
                    </a:cubicBezTo>
                    <a:lnTo>
                      <a:pt x="21512" y="4193"/>
                    </a:lnTo>
                    <a:lnTo>
                      <a:pt x="20561" y="2348"/>
                    </a:lnTo>
                    <a:cubicBezTo>
                      <a:pt x="20036" y="1336"/>
                      <a:pt x="19477" y="395"/>
                      <a:pt x="19322" y="255"/>
                    </a:cubicBezTo>
                    <a:cubicBezTo>
                      <a:pt x="19041" y="3"/>
                      <a:pt x="18963" y="0"/>
                      <a:pt x="10757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" name="Group 951">
              <a:extLst>
                <a:ext uri="{FF2B5EF4-FFF2-40B4-BE49-F238E27FC236}">
                  <a16:creationId xmlns:a16="http://schemas.microsoft.com/office/drawing/2014/main" id="{E258B8EB-1C8B-467F-81E4-1E762A5948E1}"/>
                </a:ext>
              </a:extLst>
            </p:cNvPr>
            <p:cNvGrpSpPr/>
            <p:nvPr/>
          </p:nvGrpSpPr>
          <p:grpSpPr>
            <a:xfrm>
              <a:off x="4912680" y="5186139"/>
              <a:ext cx="405874" cy="617482"/>
              <a:chOff x="0" y="0"/>
              <a:chExt cx="1082329" cy="1646616"/>
            </a:xfrm>
          </p:grpSpPr>
          <p:pic>
            <p:nvPicPr>
              <p:cNvPr id="157" name="pasted-image.png">
                <a:extLst>
                  <a:ext uri="{FF2B5EF4-FFF2-40B4-BE49-F238E27FC236}">
                    <a16:creationId xmlns:a16="http://schemas.microsoft.com/office/drawing/2014/main" id="{1889B885-2C34-44EF-A3AC-709E1260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flipH="1">
                <a:off x="0" y="0"/>
                <a:ext cx="909183" cy="12183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8" name="Shape 949">
                <a:extLst>
                  <a:ext uri="{FF2B5EF4-FFF2-40B4-BE49-F238E27FC236}">
                    <a16:creationId xmlns:a16="http://schemas.microsoft.com/office/drawing/2014/main" id="{9D6C879B-A62F-4FEE-9FC6-19916A6E0038}"/>
                  </a:ext>
                </a:extLst>
              </p:cNvPr>
              <p:cNvSpPr/>
              <p:nvPr/>
            </p:nvSpPr>
            <p:spPr>
              <a:xfrm>
                <a:off x="47584" y="1155300"/>
                <a:ext cx="549368" cy="4913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B.I.</a:t>
                </a:r>
              </a:p>
            </p:txBody>
          </p:sp>
          <p:pic>
            <p:nvPicPr>
              <p:cNvPr id="159" name="Captura de Tela 2018-05-22 às 17.08.21.png">
                <a:extLst>
                  <a:ext uri="{FF2B5EF4-FFF2-40B4-BE49-F238E27FC236}">
                    <a16:creationId xmlns:a16="http://schemas.microsoft.com/office/drawing/2014/main" id="{DC2F6CA9-DA76-4471-A6D0-C02195F3D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rcRect l="16981" t="16376" r="18881" b="14562"/>
              <a:stretch>
                <a:fillRect/>
              </a:stretch>
            </p:blipFill>
            <p:spPr>
              <a:xfrm>
                <a:off x="457647" y="600168"/>
                <a:ext cx="624683" cy="704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6" h="21259" extrusionOk="0">
                    <a:moveTo>
                      <a:pt x="9843" y="1"/>
                    </a:moveTo>
                    <a:cubicBezTo>
                      <a:pt x="5849" y="36"/>
                      <a:pt x="1960" y="566"/>
                      <a:pt x="617" y="1559"/>
                    </a:cubicBezTo>
                    <a:cubicBezTo>
                      <a:pt x="-720" y="2547"/>
                      <a:pt x="472" y="3387"/>
                      <a:pt x="4239" y="4134"/>
                    </a:cubicBezTo>
                    <a:cubicBezTo>
                      <a:pt x="9156" y="5109"/>
                      <a:pt x="18290" y="4437"/>
                      <a:pt x="20013" y="2972"/>
                    </a:cubicBezTo>
                    <a:cubicBezTo>
                      <a:pt x="20880" y="2235"/>
                      <a:pt x="20833" y="2035"/>
                      <a:pt x="19672" y="1391"/>
                    </a:cubicBezTo>
                    <a:cubicBezTo>
                      <a:pt x="17928" y="425"/>
                      <a:pt x="13836" y="-33"/>
                      <a:pt x="9843" y="1"/>
                    </a:cubicBezTo>
                    <a:close/>
                    <a:moveTo>
                      <a:pt x="158" y="4110"/>
                    </a:moveTo>
                    <a:lnTo>
                      <a:pt x="53" y="5691"/>
                    </a:lnTo>
                    <a:cubicBezTo>
                      <a:pt x="-114" y="8519"/>
                      <a:pt x="126" y="8736"/>
                      <a:pt x="4108" y="9536"/>
                    </a:cubicBezTo>
                    <a:cubicBezTo>
                      <a:pt x="5329" y="9781"/>
                      <a:pt x="7629" y="9876"/>
                      <a:pt x="11089" y="9824"/>
                    </a:cubicBezTo>
                    <a:cubicBezTo>
                      <a:pt x="15414" y="9758"/>
                      <a:pt x="16577" y="9646"/>
                      <a:pt x="18268" y="9141"/>
                    </a:cubicBezTo>
                    <a:cubicBezTo>
                      <a:pt x="19378" y="8809"/>
                      <a:pt x="20371" y="8351"/>
                      <a:pt x="20472" y="8111"/>
                    </a:cubicBezTo>
                    <a:cubicBezTo>
                      <a:pt x="20573" y="7871"/>
                      <a:pt x="20656" y="6882"/>
                      <a:pt x="20656" y="5919"/>
                    </a:cubicBezTo>
                    <a:lnTo>
                      <a:pt x="20656" y="4170"/>
                    </a:lnTo>
                    <a:lnTo>
                      <a:pt x="18569" y="4829"/>
                    </a:lnTo>
                    <a:cubicBezTo>
                      <a:pt x="13669" y="6384"/>
                      <a:pt x="4602" y="6229"/>
                      <a:pt x="1024" y="4529"/>
                    </a:cubicBezTo>
                    <a:lnTo>
                      <a:pt x="158" y="4110"/>
                    </a:lnTo>
                    <a:close/>
                    <a:moveTo>
                      <a:pt x="119" y="9931"/>
                    </a:moveTo>
                    <a:cubicBezTo>
                      <a:pt x="55" y="9931"/>
                      <a:pt x="0" y="10820"/>
                      <a:pt x="0" y="11896"/>
                    </a:cubicBezTo>
                    <a:lnTo>
                      <a:pt x="0" y="13848"/>
                    </a:lnTo>
                    <a:lnTo>
                      <a:pt x="1286" y="14363"/>
                    </a:lnTo>
                    <a:cubicBezTo>
                      <a:pt x="2439" y="14824"/>
                      <a:pt x="4445" y="15248"/>
                      <a:pt x="7139" y="15597"/>
                    </a:cubicBezTo>
                    <a:cubicBezTo>
                      <a:pt x="7641" y="15662"/>
                      <a:pt x="9627" y="15662"/>
                      <a:pt x="11549" y="15597"/>
                    </a:cubicBezTo>
                    <a:cubicBezTo>
                      <a:pt x="15148" y="15476"/>
                      <a:pt x="18194" y="14961"/>
                      <a:pt x="19764" y="14220"/>
                    </a:cubicBezTo>
                    <a:cubicBezTo>
                      <a:pt x="20626" y="13812"/>
                      <a:pt x="20656" y="13733"/>
                      <a:pt x="20656" y="11872"/>
                    </a:cubicBezTo>
                    <a:cubicBezTo>
                      <a:pt x="20656" y="10808"/>
                      <a:pt x="20632" y="9931"/>
                      <a:pt x="20590" y="9931"/>
                    </a:cubicBezTo>
                    <a:cubicBezTo>
                      <a:pt x="20549" y="9931"/>
                      <a:pt x="19819" y="10178"/>
                      <a:pt x="18976" y="10470"/>
                    </a:cubicBezTo>
                    <a:cubicBezTo>
                      <a:pt x="14640" y="11975"/>
                      <a:pt x="5440" y="11930"/>
                      <a:pt x="1405" y="10387"/>
                    </a:cubicBezTo>
                    <a:cubicBezTo>
                      <a:pt x="758" y="10139"/>
                      <a:pt x="182" y="9931"/>
                      <a:pt x="119" y="9931"/>
                    </a:cubicBezTo>
                    <a:close/>
                    <a:moveTo>
                      <a:pt x="158" y="15501"/>
                    </a:moveTo>
                    <a:lnTo>
                      <a:pt x="66" y="17202"/>
                    </a:lnTo>
                    <a:cubicBezTo>
                      <a:pt x="16" y="18132"/>
                      <a:pt x="35" y="19052"/>
                      <a:pt x="119" y="19250"/>
                    </a:cubicBezTo>
                    <a:cubicBezTo>
                      <a:pt x="348" y="19796"/>
                      <a:pt x="1987" y="20471"/>
                      <a:pt x="4069" y="20891"/>
                    </a:cubicBezTo>
                    <a:cubicBezTo>
                      <a:pt x="7416" y="21567"/>
                      <a:pt x="17422" y="21249"/>
                      <a:pt x="18373" y="20436"/>
                    </a:cubicBezTo>
                    <a:cubicBezTo>
                      <a:pt x="18531" y="20301"/>
                      <a:pt x="18862" y="20197"/>
                      <a:pt x="19107" y="20197"/>
                    </a:cubicBezTo>
                    <a:cubicBezTo>
                      <a:pt x="20190" y="20197"/>
                      <a:pt x="20656" y="19338"/>
                      <a:pt x="20656" y="17382"/>
                    </a:cubicBezTo>
                    <a:cubicBezTo>
                      <a:pt x="20656" y="15521"/>
                      <a:pt x="20496" y="15193"/>
                      <a:pt x="19855" y="15777"/>
                    </a:cubicBezTo>
                    <a:cubicBezTo>
                      <a:pt x="19385" y="16206"/>
                      <a:pt x="16543" y="16834"/>
                      <a:pt x="14278" y="17011"/>
                    </a:cubicBezTo>
                    <a:cubicBezTo>
                      <a:pt x="13190" y="17095"/>
                      <a:pt x="11796" y="17227"/>
                      <a:pt x="11181" y="17310"/>
                    </a:cubicBezTo>
                    <a:cubicBezTo>
                      <a:pt x="8991" y="17607"/>
                      <a:pt x="3465" y="16825"/>
                      <a:pt x="1063" y="15873"/>
                    </a:cubicBezTo>
                    <a:lnTo>
                      <a:pt x="158" y="15501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9" name="Group 955">
              <a:extLst>
                <a:ext uri="{FF2B5EF4-FFF2-40B4-BE49-F238E27FC236}">
                  <a16:creationId xmlns:a16="http://schemas.microsoft.com/office/drawing/2014/main" id="{E922B7BD-0D0D-42EF-8187-B7644B002C1B}"/>
                </a:ext>
              </a:extLst>
            </p:cNvPr>
            <p:cNvGrpSpPr/>
            <p:nvPr/>
          </p:nvGrpSpPr>
          <p:grpSpPr>
            <a:xfrm>
              <a:off x="7138452" y="5281100"/>
              <a:ext cx="799683" cy="575889"/>
              <a:chOff x="-134326" y="-28575"/>
              <a:chExt cx="2132487" cy="1535704"/>
            </a:xfrm>
          </p:grpSpPr>
          <p:pic>
            <p:nvPicPr>
              <p:cNvPr id="154" name="pasted-image.png">
                <a:extLst>
                  <a:ext uri="{FF2B5EF4-FFF2-40B4-BE49-F238E27FC236}">
                    <a16:creationId xmlns:a16="http://schemas.microsoft.com/office/drawing/2014/main" id="{622D83B3-27BE-4EB5-9EF0-29BFB8E58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flipH="1">
                <a:off x="553907" y="-28575"/>
                <a:ext cx="756021" cy="10130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5" name="Shape 953">
                <a:extLst>
                  <a:ext uri="{FF2B5EF4-FFF2-40B4-BE49-F238E27FC236}">
                    <a16:creationId xmlns:a16="http://schemas.microsoft.com/office/drawing/2014/main" id="{5A3A810C-03A1-44ED-8312-4266232E8F29}"/>
                  </a:ext>
                </a:extLst>
              </p:cNvPr>
              <p:cNvSpPr/>
              <p:nvPr/>
            </p:nvSpPr>
            <p:spPr>
              <a:xfrm>
                <a:off x="-134327" y="678096"/>
                <a:ext cx="2132489" cy="829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algn="r" defTabSz="160734">
                  <a:tabLst>
                    <a:tab pos="561975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600"/>
                  <a:t>Servidor</a:t>
                </a:r>
                <a:r>
                  <a:rPr sz="600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</a:rPr>
                  <a:t> </a:t>
                </a:r>
                <a:r>
                  <a:rPr sz="600"/>
                  <a:t>Arquivos</a:t>
                </a:r>
              </a:p>
            </p:txBody>
          </p:sp>
          <p:pic>
            <p:nvPicPr>
              <p:cNvPr id="156" name="Captura de Tela 2018-05-22 às 17.12.46.png">
                <a:extLst>
                  <a:ext uri="{FF2B5EF4-FFF2-40B4-BE49-F238E27FC236}">
                    <a16:creationId xmlns:a16="http://schemas.microsoft.com/office/drawing/2014/main" id="{36775258-7A48-4F4B-A2DC-8FA95128B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 l="4284" t="9374" r="10816" b="16413"/>
              <a:stretch>
                <a:fillRect/>
              </a:stretch>
            </p:blipFill>
            <p:spPr>
              <a:xfrm>
                <a:off x="908314" y="271276"/>
                <a:ext cx="881055" cy="666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8" h="21285" extrusionOk="0">
                    <a:moveTo>
                      <a:pt x="14517" y="0"/>
                    </a:moveTo>
                    <a:cubicBezTo>
                      <a:pt x="13674" y="0"/>
                      <a:pt x="13047" y="21"/>
                      <a:pt x="12604" y="63"/>
                    </a:cubicBezTo>
                    <a:cubicBezTo>
                      <a:pt x="12586" y="66"/>
                      <a:pt x="12574" y="74"/>
                      <a:pt x="12556" y="76"/>
                    </a:cubicBezTo>
                    <a:cubicBezTo>
                      <a:pt x="12284" y="105"/>
                      <a:pt x="12191" y="143"/>
                      <a:pt x="12070" y="190"/>
                    </a:cubicBezTo>
                    <a:cubicBezTo>
                      <a:pt x="11948" y="246"/>
                      <a:pt x="11849" y="325"/>
                      <a:pt x="11779" y="419"/>
                    </a:cubicBezTo>
                    <a:cubicBezTo>
                      <a:pt x="11672" y="699"/>
                      <a:pt x="11603" y="1448"/>
                      <a:pt x="11604" y="2676"/>
                    </a:cubicBezTo>
                    <a:cubicBezTo>
                      <a:pt x="11606" y="4778"/>
                      <a:pt x="11624" y="4839"/>
                      <a:pt x="12206" y="5796"/>
                    </a:cubicBezTo>
                    <a:lnTo>
                      <a:pt x="12799" y="6760"/>
                    </a:lnTo>
                    <a:lnTo>
                      <a:pt x="12847" y="4223"/>
                    </a:lnTo>
                    <a:lnTo>
                      <a:pt x="12896" y="1687"/>
                    </a:lnTo>
                    <a:lnTo>
                      <a:pt x="14615" y="1687"/>
                    </a:lnTo>
                    <a:lnTo>
                      <a:pt x="16324" y="1687"/>
                    </a:lnTo>
                    <a:lnTo>
                      <a:pt x="16372" y="6443"/>
                    </a:lnTo>
                    <a:lnTo>
                      <a:pt x="16421" y="11199"/>
                    </a:lnTo>
                    <a:lnTo>
                      <a:pt x="17606" y="11199"/>
                    </a:lnTo>
                    <a:cubicBezTo>
                      <a:pt x="18259" y="11199"/>
                      <a:pt x="18838" y="11285"/>
                      <a:pt x="18887" y="11389"/>
                    </a:cubicBezTo>
                    <a:cubicBezTo>
                      <a:pt x="18936" y="11492"/>
                      <a:pt x="18423" y="12432"/>
                      <a:pt x="17751" y="13469"/>
                    </a:cubicBezTo>
                    <a:cubicBezTo>
                      <a:pt x="17080" y="14505"/>
                      <a:pt x="16109" y="16040"/>
                      <a:pt x="15595" y="16880"/>
                    </a:cubicBezTo>
                    <a:cubicBezTo>
                      <a:pt x="14509" y="18659"/>
                      <a:pt x="14659" y="18702"/>
                      <a:pt x="13003" y="16043"/>
                    </a:cubicBezTo>
                    <a:cubicBezTo>
                      <a:pt x="12473" y="15193"/>
                      <a:pt x="11862" y="14233"/>
                      <a:pt x="11653" y="13913"/>
                    </a:cubicBezTo>
                    <a:lnTo>
                      <a:pt x="11274" y="13329"/>
                    </a:lnTo>
                    <a:lnTo>
                      <a:pt x="11274" y="14686"/>
                    </a:lnTo>
                    <a:lnTo>
                      <a:pt x="11264" y="16031"/>
                    </a:lnTo>
                    <a:lnTo>
                      <a:pt x="12731" y="18326"/>
                    </a:lnTo>
                    <a:cubicBezTo>
                      <a:pt x="13489" y="19511"/>
                      <a:pt x="14118" y="20328"/>
                      <a:pt x="14372" y="20495"/>
                    </a:cubicBezTo>
                    <a:cubicBezTo>
                      <a:pt x="14438" y="20538"/>
                      <a:pt x="14519" y="20591"/>
                      <a:pt x="14566" y="20596"/>
                    </a:cubicBezTo>
                    <a:cubicBezTo>
                      <a:pt x="14589" y="20594"/>
                      <a:pt x="14611" y="20589"/>
                      <a:pt x="14634" y="20584"/>
                    </a:cubicBezTo>
                    <a:cubicBezTo>
                      <a:pt x="14764" y="20550"/>
                      <a:pt x="15034" y="20257"/>
                      <a:pt x="15362" y="19873"/>
                    </a:cubicBezTo>
                    <a:cubicBezTo>
                      <a:pt x="15612" y="19537"/>
                      <a:pt x="15875" y="19170"/>
                      <a:pt x="16372" y="18377"/>
                    </a:cubicBezTo>
                    <a:cubicBezTo>
                      <a:pt x="16516" y="18148"/>
                      <a:pt x="16922" y="17520"/>
                      <a:pt x="17149" y="17159"/>
                    </a:cubicBezTo>
                    <a:cubicBezTo>
                      <a:pt x="17180" y="17080"/>
                      <a:pt x="17221" y="16992"/>
                      <a:pt x="17295" y="16906"/>
                    </a:cubicBezTo>
                    <a:cubicBezTo>
                      <a:pt x="17979" y="15822"/>
                      <a:pt x="18700" y="14701"/>
                      <a:pt x="19499" y="13443"/>
                    </a:cubicBezTo>
                    <a:cubicBezTo>
                      <a:pt x="20628" y="11666"/>
                      <a:pt x="21547" y="10095"/>
                      <a:pt x="21558" y="9930"/>
                    </a:cubicBezTo>
                    <a:cubicBezTo>
                      <a:pt x="21557" y="9914"/>
                      <a:pt x="21541" y="9908"/>
                      <a:pt x="21539" y="9892"/>
                    </a:cubicBezTo>
                    <a:cubicBezTo>
                      <a:pt x="21483" y="9718"/>
                      <a:pt x="20929" y="9631"/>
                      <a:pt x="19625" y="9588"/>
                    </a:cubicBezTo>
                    <a:lnTo>
                      <a:pt x="17703" y="9525"/>
                    </a:lnTo>
                    <a:lnTo>
                      <a:pt x="17703" y="9296"/>
                    </a:lnTo>
                    <a:lnTo>
                      <a:pt x="17674" y="7686"/>
                    </a:lnTo>
                    <a:lnTo>
                      <a:pt x="17644" y="5048"/>
                    </a:lnTo>
                    <a:cubicBezTo>
                      <a:pt x="17613" y="2404"/>
                      <a:pt x="17574" y="1302"/>
                      <a:pt x="17460" y="774"/>
                    </a:cubicBezTo>
                    <a:cubicBezTo>
                      <a:pt x="17423" y="602"/>
                      <a:pt x="17379" y="488"/>
                      <a:pt x="17324" y="406"/>
                    </a:cubicBezTo>
                    <a:cubicBezTo>
                      <a:pt x="17322" y="404"/>
                      <a:pt x="17316" y="395"/>
                      <a:pt x="17314" y="393"/>
                    </a:cubicBezTo>
                    <a:cubicBezTo>
                      <a:pt x="17196" y="222"/>
                      <a:pt x="17049" y="133"/>
                      <a:pt x="16664" y="76"/>
                    </a:cubicBezTo>
                    <a:cubicBezTo>
                      <a:pt x="16662" y="76"/>
                      <a:pt x="16656" y="76"/>
                      <a:pt x="16654" y="76"/>
                    </a:cubicBezTo>
                    <a:cubicBezTo>
                      <a:pt x="16259" y="20"/>
                      <a:pt x="15618" y="0"/>
                      <a:pt x="14517" y="0"/>
                    </a:cubicBezTo>
                    <a:close/>
                    <a:moveTo>
                      <a:pt x="7069" y="444"/>
                    </a:moveTo>
                    <a:cubicBezTo>
                      <a:pt x="6600" y="444"/>
                      <a:pt x="5088" y="2169"/>
                      <a:pt x="5088" y="2701"/>
                    </a:cubicBezTo>
                    <a:cubicBezTo>
                      <a:pt x="5088" y="2889"/>
                      <a:pt x="4604" y="3746"/>
                      <a:pt x="4010" y="4604"/>
                    </a:cubicBezTo>
                    <a:cubicBezTo>
                      <a:pt x="2671" y="6537"/>
                      <a:pt x="617" y="9767"/>
                      <a:pt x="213" y="10577"/>
                    </a:cubicBezTo>
                    <a:cubicBezTo>
                      <a:pt x="47" y="10911"/>
                      <a:pt x="-42" y="11298"/>
                      <a:pt x="19" y="11427"/>
                    </a:cubicBezTo>
                    <a:cubicBezTo>
                      <a:pt x="84" y="11564"/>
                      <a:pt x="834" y="11655"/>
                      <a:pt x="1815" y="11655"/>
                    </a:cubicBezTo>
                    <a:cubicBezTo>
                      <a:pt x="4135" y="11655"/>
                      <a:pt x="4037" y="11445"/>
                      <a:pt x="4020" y="16411"/>
                    </a:cubicBezTo>
                    <a:cubicBezTo>
                      <a:pt x="4008" y="19947"/>
                      <a:pt x="4046" y="20440"/>
                      <a:pt x="4321" y="20837"/>
                    </a:cubicBezTo>
                    <a:cubicBezTo>
                      <a:pt x="4603" y="21244"/>
                      <a:pt x="4845" y="21281"/>
                      <a:pt x="7059" y="21281"/>
                    </a:cubicBezTo>
                    <a:cubicBezTo>
                      <a:pt x="10323" y="21281"/>
                      <a:pt x="10131" y="21600"/>
                      <a:pt x="10206" y="16284"/>
                    </a:cubicBezTo>
                    <a:cubicBezTo>
                      <a:pt x="10239" y="13920"/>
                      <a:pt x="10345" y="12097"/>
                      <a:pt x="10449" y="11934"/>
                    </a:cubicBezTo>
                    <a:cubicBezTo>
                      <a:pt x="10569" y="11745"/>
                      <a:pt x="11165" y="11655"/>
                      <a:pt x="12303" y="11655"/>
                    </a:cubicBezTo>
                    <a:cubicBezTo>
                      <a:pt x="13308" y="11655"/>
                      <a:pt x="14033" y="11556"/>
                      <a:pt x="14100" y="11414"/>
                    </a:cubicBezTo>
                    <a:cubicBezTo>
                      <a:pt x="14205" y="11192"/>
                      <a:pt x="13346" y="9595"/>
                      <a:pt x="11993" y="7508"/>
                    </a:cubicBezTo>
                    <a:cubicBezTo>
                      <a:pt x="11673" y="7015"/>
                      <a:pt x="11256" y="6358"/>
                      <a:pt x="11070" y="6050"/>
                    </a:cubicBezTo>
                    <a:cubicBezTo>
                      <a:pt x="10371" y="4891"/>
                      <a:pt x="8462" y="1880"/>
                      <a:pt x="7982" y="1179"/>
                    </a:cubicBezTo>
                    <a:cubicBezTo>
                      <a:pt x="7683" y="742"/>
                      <a:pt x="7315" y="444"/>
                      <a:pt x="7069" y="44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0" name="Group 959">
              <a:extLst>
                <a:ext uri="{FF2B5EF4-FFF2-40B4-BE49-F238E27FC236}">
                  <a16:creationId xmlns:a16="http://schemas.microsoft.com/office/drawing/2014/main" id="{E5048D9B-76DC-4934-9F49-82CE8CAC2792}"/>
                </a:ext>
              </a:extLst>
            </p:cNvPr>
            <p:cNvGrpSpPr/>
            <p:nvPr/>
          </p:nvGrpSpPr>
          <p:grpSpPr>
            <a:xfrm>
              <a:off x="1780623" y="3408634"/>
              <a:ext cx="656663" cy="744509"/>
              <a:chOff x="0" y="0"/>
              <a:chExt cx="1751100" cy="1985357"/>
            </a:xfrm>
          </p:grpSpPr>
          <p:pic>
            <p:nvPicPr>
              <p:cNvPr id="151" name="pasted-image.png">
                <a:extLst>
                  <a:ext uri="{FF2B5EF4-FFF2-40B4-BE49-F238E27FC236}">
                    <a16:creationId xmlns:a16="http://schemas.microsoft.com/office/drawing/2014/main" id="{D34C725B-2A92-41A7-A353-E36BE40C8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9159" y="0"/>
                <a:ext cx="1026531" cy="13755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2" name="Captura de Tela 2018-05-22 às 17.09.47.png">
                <a:extLst>
                  <a:ext uri="{FF2B5EF4-FFF2-40B4-BE49-F238E27FC236}">
                    <a16:creationId xmlns:a16="http://schemas.microsoft.com/office/drawing/2014/main" id="{E8A23FC2-92B8-40BB-BD04-BC929A61A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 l="14270" t="10187" r="15118" b="19311"/>
              <a:stretch>
                <a:fillRect/>
              </a:stretch>
            </p:blipFill>
            <p:spPr>
              <a:xfrm>
                <a:off x="100022" y="706769"/>
                <a:ext cx="809626" cy="665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6" extrusionOk="0">
                    <a:moveTo>
                      <a:pt x="10895" y="0"/>
                    </a:moveTo>
                    <a:cubicBezTo>
                      <a:pt x="4566" y="0"/>
                      <a:pt x="816" y="127"/>
                      <a:pt x="498" y="333"/>
                    </a:cubicBezTo>
                    <a:cubicBezTo>
                      <a:pt x="22" y="641"/>
                      <a:pt x="0" y="1080"/>
                      <a:pt x="0" y="10673"/>
                    </a:cubicBezTo>
                    <a:cubicBezTo>
                      <a:pt x="0" y="18056"/>
                      <a:pt x="90" y="20790"/>
                      <a:pt x="318" y="21064"/>
                    </a:cubicBezTo>
                    <a:cubicBezTo>
                      <a:pt x="761" y="21600"/>
                      <a:pt x="20850" y="21600"/>
                      <a:pt x="21293" y="21064"/>
                    </a:cubicBezTo>
                    <a:cubicBezTo>
                      <a:pt x="21520" y="20790"/>
                      <a:pt x="21600" y="18092"/>
                      <a:pt x="21600" y="10839"/>
                    </a:cubicBezTo>
                    <a:cubicBezTo>
                      <a:pt x="21600" y="2292"/>
                      <a:pt x="21548" y="922"/>
                      <a:pt x="21198" y="499"/>
                    </a:cubicBezTo>
                    <a:cubicBezTo>
                      <a:pt x="20844" y="72"/>
                      <a:pt x="19548" y="0"/>
                      <a:pt x="10895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3" name="Shape 958">
                <a:extLst>
                  <a:ext uri="{FF2B5EF4-FFF2-40B4-BE49-F238E27FC236}">
                    <a16:creationId xmlns:a16="http://schemas.microsoft.com/office/drawing/2014/main" id="{07426114-8BA2-4A1E-8D0C-F2EC68F135D0}"/>
                  </a:ext>
                </a:extLst>
              </p:cNvPr>
              <p:cNvSpPr/>
              <p:nvPr/>
            </p:nvSpPr>
            <p:spPr>
              <a:xfrm>
                <a:off x="0" y="1356656"/>
                <a:ext cx="1751101" cy="628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Servidor Aplicação Web</a:t>
                </a:r>
              </a:p>
            </p:txBody>
          </p:sp>
        </p:grpSp>
        <p:grpSp>
          <p:nvGrpSpPr>
            <p:cNvPr id="81" name="Group 966">
              <a:extLst>
                <a:ext uri="{FF2B5EF4-FFF2-40B4-BE49-F238E27FC236}">
                  <a16:creationId xmlns:a16="http://schemas.microsoft.com/office/drawing/2014/main" id="{7B81C48C-4228-42F5-863B-8E77A1100CF2}"/>
                </a:ext>
              </a:extLst>
            </p:cNvPr>
            <p:cNvGrpSpPr/>
            <p:nvPr/>
          </p:nvGrpSpPr>
          <p:grpSpPr>
            <a:xfrm>
              <a:off x="2574341" y="3543893"/>
              <a:ext cx="175003" cy="418605"/>
              <a:chOff x="-6531" y="-51593"/>
              <a:chExt cx="466672" cy="1116279"/>
            </a:xfrm>
          </p:grpSpPr>
          <p:pic>
            <p:nvPicPr>
              <p:cNvPr id="148" name="Imagem 147">
                <a:extLst>
                  <a:ext uri="{FF2B5EF4-FFF2-40B4-BE49-F238E27FC236}">
                    <a16:creationId xmlns:a16="http://schemas.microsoft.com/office/drawing/2014/main" id="{CCEFF0C6-CD12-4041-BA37-2EBAE88358E6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787887">
                <a:off x="9406" y="960749"/>
                <a:ext cx="450555" cy="103144"/>
              </a:xfrm>
              <a:prstGeom prst="rect">
                <a:avLst/>
              </a:prstGeom>
              <a:effectLst/>
            </p:spPr>
          </p:pic>
          <p:pic>
            <p:nvPicPr>
              <p:cNvPr id="149" name="Imagem 148">
                <a:extLst>
                  <a:ext uri="{FF2B5EF4-FFF2-40B4-BE49-F238E27FC236}">
                    <a16:creationId xmlns:a16="http://schemas.microsoft.com/office/drawing/2014/main" id="{5DE3A405-355C-4052-909B-D36D5104948E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787887">
                <a:off x="813" y="-50801"/>
                <a:ext cx="450555" cy="103144"/>
              </a:xfrm>
              <a:prstGeom prst="rect">
                <a:avLst/>
              </a:prstGeom>
              <a:effectLst/>
            </p:spPr>
          </p:pic>
          <p:pic>
            <p:nvPicPr>
              <p:cNvPr id="150" name="Imagem 149">
                <a:extLst>
                  <a:ext uri="{FF2B5EF4-FFF2-40B4-BE49-F238E27FC236}">
                    <a16:creationId xmlns:a16="http://schemas.microsoft.com/office/drawing/2014/main" id="{A8850F00-7D18-4CDB-B4C8-DD3E6846E43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787887">
                <a:off x="-6352" y="485065"/>
                <a:ext cx="450555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82" name="Group 973">
              <a:extLst>
                <a:ext uri="{FF2B5EF4-FFF2-40B4-BE49-F238E27FC236}">
                  <a16:creationId xmlns:a16="http://schemas.microsoft.com/office/drawing/2014/main" id="{9555CB3E-0A3C-44B3-9CDE-56888CE6433F}"/>
                </a:ext>
              </a:extLst>
            </p:cNvPr>
            <p:cNvGrpSpPr/>
            <p:nvPr/>
          </p:nvGrpSpPr>
          <p:grpSpPr>
            <a:xfrm>
              <a:off x="5140130" y="3380105"/>
              <a:ext cx="867558" cy="847344"/>
              <a:chOff x="0" y="-40579"/>
              <a:chExt cx="2313487" cy="2259581"/>
            </a:xfrm>
          </p:grpSpPr>
          <p:grpSp>
            <p:nvGrpSpPr>
              <p:cNvPr id="142" name="Group 969">
                <a:extLst>
                  <a:ext uri="{FF2B5EF4-FFF2-40B4-BE49-F238E27FC236}">
                    <a16:creationId xmlns:a16="http://schemas.microsoft.com/office/drawing/2014/main" id="{960F4D87-5706-4025-B17E-F3B83DA1AA2B}"/>
                  </a:ext>
                </a:extLst>
              </p:cNvPr>
              <p:cNvGrpSpPr/>
              <p:nvPr/>
            </p:nvGrpSpPr>
            <p:grpSpPr>
              <a:xfrm>
                <a:off x="0" y="-40580"/>
                <a:ext cx="2313488" cy="2259583"/>
                <a:chOff x="0" y="-360530"/>
                <a:chExt cx="2313487" cy="2259581"/>
              </a:xfrm>
            </p:grpSpPr>
            <p:sp>
              <p:nvSpPr>
                <p:cNvPr id="146" name="Shape 967">
                  <a:extLst>
                    <a:ext uri="{FF2B5EF4-FFF2-40B4-BE49-F238E27FC236}">
                      <a16:creationId xmlns:a16="http://schemas.microsoft.com/office/drawing/2014/main" id="{054C45C5-08E9-4A60-B4F6-4F35CD9D3E8F}"/>
                    </a:ext>
                  </a:extLst>
                </p:cNvPr>
                <p:cNvSpPr/>
                <p:nvPr/>
              </p:nvSpPr>
              <p:spPr>
                <a:xfrm>
                  <a:off x="0" y="1454196"/>
                  <a:ext cx="2313488" cy="444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>
                  <a:lvl1pPr algn="l" defTabSz="642937">
                    <a:spcBef>
                      <a:spcPts val="700"/>
                    </a:spcBef>
                    <a:tabLst>
                      <a:tab pos="1778000" algn="l"/>
                    </a:tabLst>
                    <a:defRPr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750"/>
                    <a:t>Q-Ware Collab</a:t>
                  </a:r>
                </a:p>
              </p:txBody>
            </p:sp>
            <p:pic>
              <p:nvPicPr>
                <p:cNvPr id="147" name="pasted-image.png">
                  <a:extLst>
                    <a:ext uri="{FF2B5EF4-FFF2-40B4-BE49-F238E27FC236}">
                      <a16:creationId xmlns:a16="http://schemas.microsoft.com/office/drawing/2014/main" id="{856BDD8F-178B-443B-B6A3-8B8643704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0237" y="-360531"/>
                  <a:ext cx="1730972" cy="21052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43" name="Captura de Tela 2018-05-22 às 17.31.27.png">
                <a:extLst>
                  <a:ext uri="{FF2B5EF4-FFF2-40B4-BE49-F238E27FC236}">
                    <a16:creationId xmlns:a16="http://schemas.microsoft.com/office/drawing/2014/main" id="{0B05BA8C-29A1-4B1F-9D14-0AC9C391B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rcRect l="5309" t="17879" r="10773" b="8579"/>
              <a:stretch>
                <a:fillRect/>
              </a:stretch>
            </p:blipFill>
            <p:spPr>
              <a:xfrm flipH="1">
                <a:off x="425730" y="192822"/>
                <a:ext cx="625070" cy="514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5" h="21181" extrusionOk="0">
                    <a:moveTo>
                      <a:pt x="7216" y="5"/>
                    </a:moveTo>
                    <a:cubicBezTo>
                      <a:pt x="-416" y="5"/>
                      <a:pt x="4" y="-394"/>
                      <a:pt x="4" y="6656"/>
                    </a:cubicBezTo>
                    <a:lnTo>
                      <a:pt x="4" y="11216"/>
                    </a:lnTo>
                    <a:lnTo>
                      <a:pt x="869" y="12524"/>
                    </a:lnTo>
                    <a:cubicBezTo>
                      <a:pt x="1872" y="14036"/>
                      <a:pt x="1942" y="14754"/>
                      <a:pt x="1242" y="16021"/>
                    </a:cubicBezTo>
                    <a:cubicBezTo>
                      <a:pt x="615" y="17156"/>
                      <a:pt x="644" y="17417"/>
                      <a:pt x="1335" y="17247"/>
                    </a:cubicBezTo>
                    <a:cubicBezTo>
                      <a:pt x="2460" y="16971"/>
                      <a:pt x="3697" y="16059"/>
                      <a:pt x="4794" y="14681"/>
                    </a:cubicBezTo>
                    <a:cubicBezTo>
                      <a:pt x="6274" y="12824"/>
                      <a:pt x="7070" y="12721"/>
                      <a:pt x="7362" y="14354"/>
                    </a:cubicBezTo>
                    <a:cubicBezTo>
                      <a:pt x="7566" y="15496"/>
                      <a:pt x="9411" y="17612"/>
                      <a:pt x="10781" y="18277"/>
                    </a:cubicBezTo>
                    <a:cubicBezTo>
                      <a:pt x="11736" y="18740"/>
                      <a:pt x="12281" y="18831"/>
                      <a:pt x="14121" y="18849"/>
                    </a:cubicBezTo>
                    <a:cubicBezTo>
                      <a:pt x="16178" y="18868"/>
                      <a:pt x="16366" y="18920"/>
                      <a:pt x="16981" y="19486"/>
                    </a:cubicBezTo>
                    <a:cubicBezTo>
                      <a:pt x="17924" y="20354"/>
                      <a:pt x="18796" y="20851"/>
                      <a:pt x="19709" y="21055"/>
                    </a:cubicBezTo>
                    <a:cubicBezTo>
                      <a:pt x="20146" y="21153"/>
                      <a:pt x="20534" y="21206"/>
                      <a:pt x="20574" y="21170"/>
                    </a:cubicBezTo>
                    <a:cubicBezTo>
                      <a:pt x="20613" y="21133"/>
                      <a:pt x="20471" y="20722"/>
                      <a:pt x="20254" y="20271"/>
                    </a:cubicBezTo>
                    <a:cubicBezTo>
                      <a:pt x="20038" y="19820"/>
                      <a:pt x="19754" y="18815"/>
                      <a:pt x="19629" y="18032"/>
                    </a:cubicBezTo>
                    <a:cubicBezTo>
                      <a:pt x="19418" y="16713"/>
                      <a:pt x="19432" y="16566"/>
                      <a:pt x="19789" y="16087"/>
                    </a:cubicBezTo>
                    <a:cubicBezTo>
                      <a:pt x="20437" y="15216"/>
                      <a:pt x="20830" y="14037"/>
                      <a:pt x="20933" y="12638"/>
                    </a:cubicBezTo>
                    <a:cubicBezTo>
                      <a:pt x="21184" y="9236"/>
                      <a:pt x="19288" y="6532"/>
                      <a:pt x="16023" y="5627"/>
                    </a:cubicBezTo>
                    <a:cubicBezTo>
                      <a:pt x="14430" y="5185"/>
                      <a:pt x="14425" y="5178"/>
                      <a:pt x="14214" y="3208"/>
                    </a:cubicBezTo>
                    <a:cubicBezTo>
                      <a:pt x="14056" y="1734"/>
                      <a:pt x="13919" y="1315"/>
                      <a:pt x="13456" y="724"/>
                    </a:cubicBezTo>
                    <a:lnTo>
                      <a:pt x="12897" y="5"/>
                    </a:lnTo>
                    <a:lnTo>
                      <a:pt x="7216" y="5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Captura de Tela 2018-05-22 às 17.27.12.png">
                <a:extLst>
                  <a:ext uri="{FF2B5EF4-FFF2-40B4-BE49-F238E27FC236}">
                    <a16:creationId xmlns:a16="http://schemas.microsoft.com/office/drawing/2014/main" id="{C8EC74B7-3C91-446F-8EC2-4053F3786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 l="19041" t="9756" r="22612" b="16041"/>
              <a:stretch>
                <a:fillRect/>
              </a:stretch>
            </p:blipFill>
            <p:spPr>
              <a:xfrm>
                <a:off x="227717" y="763016"/>
                <a:ext cx="550939" cy="552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53" h="20857" extrusionOk="0">
                    <a:moveTo>
                      <a:pt x="6541" y="0"/>
                    </a:moveTo>
                    <a:cubicBezTo>
                      <a:pt x="7332" y="220"/>
                      <a:pt x="6802" y="597"/>
                      <a:pt x="5494" y="1274"/>
                    </a:cubicBezTo>
                    <a:cubicBezTo>
                      <a:pt x="2413" y="2869"/>
                      <a:pt x="127" y="6502"/>
                      <a:pt x="8" y="9994"/>
                    </a:cubicBezTo>
                    <a:cubicBezTo>
                      <a:pt x="-155" y="14755"/>
                      <a:pt x="2355" y="18661"/>
                      <a:pt x="6601" y="20243"/>
                    </a:cubicBezTo>
                    <a:cubicBezTo>
                      <a:pt x="10240" y="21600"/>
                      <a:pt x="14884" y="20655"/>
                      <a:pt x="17888" y="17936"/>
                    </a:cubicBezTo>
                    <a:cubicBezTo>
                      <a:pt x="20424" y="15639"/>
                      <a:pt x="21445" y="10789"/>
                      <a:pt x="20265" y="6713"/>
                    </a:cubicBezTo>
                    <a:cubicBezTo>
                      <a:pt x="19681" y="4696"/>
                      <a:pt x="16592" y="1355"/>
                      <a:pt x="14823" y="839"/>
                    </a:cubicBezTo>
                    <a:cubicBezTo>
                      <a:pt x="13339" y="407"/>
                      <a:pt x="13684" y="168"/>
                      <a:pt x="15227" y="0"/>
                    </a:cubicBezTo>
                    <a:lnTo>
                      <a:pt x="6541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Captura de Tela 2018-05-22 às 17.14.58.png">
                <a:extLst>
                  <a:ext uri="{FF2B5EF4-FFF2-40B4-BE49-F238E27FC236}">
                    <a16:creationId xmlns:a16="http://schemas.microsoft.com/office/drawing/2014/main" id="{1DD74174-1945-41AA-8646-DEE789C48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rcRect l="11006" t="4338" r="20025" b="9867"/>
              <a:stretch>
                <a:fillRect/>
              </a:stretch>
            </p:blipFill>
            <p:spPr>
              <a:xfrm>
                <a:off x="442396" y="1322715"/>
                <a:ext cx="591960" cy="582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5" h="21506" extrusionOk="0">
                    <a:moveTo>
                      <a:pt x="8195" y="0"/>
                    </a:moveTo>
                    <a:cubicBezTo>
                      <a:pt x="8084" y="90"/>
                      <a:pt x="7938" y="188"/>
                      <a:pt x="7650" y="249"/>
                    </a:cubicBezTo>
                    <a:cubicBezTo>
                      <a:pt x="6248" y="547"/>
                      <a:pt x="4432" y="1623"/>
                      <a:pt x="3107" y="2946"/>
                    </a:cubicBezTo>
                    <a:cubicBezTo>
                      <a:pt x="2398" y="3655"/>
                      <a:pt x="1818" y="4331"/>
                      <a:pt x="1818" y="4442"/>
                    </a:cubicBezTo>
                    <a:cubicBezTo>
                      <a:pt x="1818" y="4552"/>
                      <a:pt x="1657" y="4871"/>
                      <a:pt x="1459" y="5145"/>
                    </a:cubicBezTo>
                    <a:cubicBezTo>
                      <a:pt x="1023" y="5750"/>
                      <a:pt x="397" y="7370"/>
                      <a:pt x="170" y="8502"/>
                    </a:cubicBezTo>
                    <a:cubicBezTo>
                      <a:pt x="-69" y="9690"/>
                      <a:pt x="-54" y="12116"/>
                      <a:pt x="198" y="13193"/>
                    </a:cubicBezTo>
                    <a:cubicBezTo>
                      <a:pt x="683" y="15267"/>
                      <a:pt x="2096" y="17758"/>
                      <a:pt x="3437" y="18910"/>
                    </a:cubicBezTo>
                    <a:cubicBezTo>
                      <a:pt x="3882" y="19292"/>
                      <a:pt x="4221" y="19688"/>
                      <a:pt x="4196" y="19775"/>
                    </a:cubicBezTo>
                    <a:cubicBezTo>
                      <a:pt x="4172" y="19861"/>
                      <a:pt x="4305" y="19921"/>
                      <a:pt x="4483" y="19921"/>
                    </a:cubicBezTo>
                    <a:cubicBezTo>
                      <a:pt x="4661" y="19921"/>
                      <a:pt x="4876" y="20003"/>
                      <a:pt x="4970" y="20097"/>
                    </a:cubicBezTo>
                    <a:cubicBezTo>
                      <a:pt x="5260" y="20386"/>
                      <a:pt x="7070" y="21072"/>
                      <a:pt x="8209" y="21328"/>
                    </a:cubicBezTo>
                    <a:cubicBezTo>
                      <a:pt x="9419" y="21600"/>
                      <a:pt x="13394" y="21548"/>
                      <a:pt x="13755" y="21255"/>
                    </a:cubicBezTo>
                    <a:cubicBezTo>
                      <a:pt x="13875" y="21157"/>
                      <a:pt x="14291" y="20970"/>
                      <a:pt x="14672" y="20845"/>
                    </a:cubicBezTo>
                    <a:cubicBezTo>
                      <a:pt x="15603" y="20538"/>
                      <a:pt x="15971" y="20333"/>
                      <a:pt x="17137" y="19437"/>
                    </a:cubicBezTo>
                    <a:cubicBezTo>
                      <a:pt x="18234" y="18594"/>
                      <a:pt x="19036" y="17770"/>
                      <a:pt x="19401" y="17121"/>
                    </a:cubicBezTo>
                    <a:cubicBezTo>
                      <a:pt x="19932" y="16180"/>
                      <a:pt x="20883" y="14095"/>
                      <a:pt x="20978" y="13662"/>
                    </a:cubicBezTo>
                    <a:cubicBezTo>
                      <a:pt x="21213" y="12584"/>
                      <a:pt x="21292" y="10890"/>
                      <a:pt x="21178" y="9645"/>
                    </a:cubicBezTo>
                    <a:cubicBezTo>
                      <a:pt x="21066" y="8420"/>
                      <a:pt x="21034" y="8311"/>
                      <a:pt x="20662" y="8311"/>
                    </a:cubicBezTo>
                    <a:cubicBezTo>
                      <a:pt x="20440" y="8311"/>
                      <a:pt x="20198" y="8262"/>
                      <a:pt x="20132" y="8194"/>
                    </a:cubicBezTo>
                    <a:cubicBezTo>
                      <a:pt x="19983" y="8042"/>
                      <a:pt x="20527" y="7388"/>
                      <a:pt x="20806" y="7388"/>
                    </a:cubicBezTo>
                    <a:cubicBezTo>
                      <a:pt x="20917" y="7388"/>
                      <a:pt x="21119" y="7021"/>
                      <a:pt x="21250" y="6567"/>
                    </a:cubicBezTo>
                    <a:cubicBezTo>
                      <a:pt x="21531" y="5594"/>
                      <a:pt x="21341" y="4816"/>
                      <a:pt x="20634" y="4060"/>
                    </a:cubicBezTo>
                    <a:cubicBezTo>
                      <a:pt x="20254" y="3655"/>
                      <a:pt x="20065" y="3596"/>
                      <a:pt x="19358" y="3650"/>
                    </a:cubicBezTo>
                    <a:cubicBezTo>
                      <a:pt x="18900" y="3685"/>
                      <a:pt x="18370" y="3797"/>
                      <a:pt x="18183" y="3899"/>
                    </a:cubicBezTo>
                    <a:cubicBezTo>
                      <a:pt x="17642" y="4195"/>
                      <a:pt x="17445" y="3925"/>
                      <a:pt x="17782" y="3342"/>
                    </a:cubicBezTo>
                    <a:cubicBezTo>
                      <a:pt x="18078" y="2830"/>
                      <a:pt x="18071" y="2819"/>
                      <a:pt x="17467" y="2257"/>
                    </a:cubicBezTo>
                    <a:cubicBezTo>
                      <a:pt x="17130" y="1944"/>
                      <a:pt x="16783" y="1689"/>
                      <a:pt x="16693" y="1686"/>
                    </a:cubicBezTo>
                    <a:cubicBezTo>
                      <a:pt x="16603" y="1683"/>
                      <a:pt x="16260" y="1454"/>
                      <a:pt x="15919" y="1187"/>
                    </a:cubicBezTo>
                    <a:cubicBezTo>
                      <a:pt x="15353" y="746"/>
                      <a:pt x="15023" y="624"/>
                      <a:pt x="13468" y="235"/>
                    </a:cubicBezTo>
                    <a:cubicBezTo>
                      <a:pt x="13258" y="182"/>
                      <a:pt x="13156" y="86"/>
                      <a:pt x="13067" y="0"/>
                    </a:cubicBezTo>
                    <a:lnTo>
                      <a:pt x="8195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3" name="Group 977">
              <a:extLst>
                <a:ext uri="{FF2B5EF4-FFF2-40B4-BE49-F238E27FC236}">
                  <a16:creationId xmlns:a16="http://schemas.microsoft.com/office/drawing/2014/main" id="{1FB80B6D-3E79-4F0F-8824-7FB3611D551F}"/>
                </a:ext>
              </a:extLst>
            </p:cNvPr>
            <p:cNvGrpSpPr/>
            <p:nvPr/>
          </p:nvGrpSpPr>
          <p:grpSpPr>
            <a:xfrm>
              <a:off x="4391204" y="4548590"/>
              <a:ext cx="542370" cy="656723"/>
              <a:chOff x="126323" y="-42862"/>
              <a:chExt cx="1446320" cy="1751260"/>
            </a:xfrm>
          </p:grpSpPr>
          <p:pic>
            <p:nvPicPr>
              <p:cNvPr id="139" name="pasted-image.png">
                <a:extLst>
                  <a:ext uri="{FF2B5EF4-FFF2-40B4-BE49-F238E27FC236}">
                    <a16:creationId xmlns:a16="http://schemas.microsoft.com/office/drawing/2014/main" id="{6AA5E660-C469-4541-8528-87D48CA32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flipH="1">
                <a:off x="259133" y="-42863"/>
                <a:ext cx="955427" cy="12803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0" name="Shape 975">
                <a:extLst>
                  <a:ext uri="{FF2B5EF4-FFF2-40B4-BE49-F238E27FC236}">
                    <a16:creationId xmlns:a16="http://schemas.microsoft.com/office/drawing/2014/main" id="{52F3BF10-0A31-4289-91FB-CA3C9B268BF9}"/>
                  </a:ext>
                </a:extLst>
              </p:cNvPr>
              <p:cNvSpPr/>
              <p:nvPr/>
            </p:nvSpPr>
            <p:spPr>
              <a:xfrm>
                <a:off x="126323" y="1010638"/>
                <a:ext cx="1221048" cy="697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ETL</a:t>
                </a:r>
              </a:p>
            </p:txBody>
          </p:sp>
          <p:pic>
            <p:nvPicPr>
              <p:cNvPr id="141" name="Captura de Tela 2018-05-22 às 17.25.18.png">
                <a:extLst>
                  <a:ext uri="{FF2B5EF4-FFF2-40B4-BE49-F238E27FC236}">
                    <a16:creationId xmlns:a16="http://schemas.microsoft.com/office/drawing/2014/main" id="{EAD88E70-35D3-4AC6-B437-D438A47C3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rcRect l="31611" t="12605" r="19974" b="34817"/>
              <a:stretch>
                <a:fillRect/>
              </a:stretch>
            </p:blipFill>
            <p:spPr>
              <a:xfrm>
                <a:off x="775329" y="563896"/>
                <a:ext cx="797316" cy="664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3" h="21600" extrusionOk="0">
                    <a:moveTo>
                      <a:pt x="2555" y="0"/>
                    </a:moveTo>
                    <a:lnTo>
                      <a:pt x="1820" y="954"/>
                    </a:lnTo>
                    <a:cubicBezTo>
                      <a:pt x="720" y="2378"/>
                      <a:pt x="3" y="4301"/>
                      <a:pt x="3" y="5816"/>
                    </a:cubicBezTo>
                    <a:cubicBezTo>
                      <a:pt x="3" y="7482"/>
                      <a:pt x="305" y="7787"/>
                      <a:pt x="2187" y="8047"/>
                    </a:cubicBezTo>
                    <a:cubicBezTo>
                      <a:pt x="3003" y="8159"/>
                      <a:pt x="3799" y="8356"/>
                      <a:pt x="3952" y="8472"/>
                    </a:cubicBezTo>
                    <a:cubicBezTo>
                      <a:pt x="4575" y="8945"/>
                      <a:pt x="3806" y="9323"/>
                      <a:pt x="2240" y="9323"/>
                    </a:cubicBezTo>
                    <a:cubicBezTo>
                      <a:pt x="886" y="9323"/>
                      <a:pt x="534" y="9450"/>
                      <a:pt x="297" y="9994"/>
                    </a:cubicBezTo>
                    <a:cubicBezTo>
                      <a:pt x="-148" y="11014"/>
                      <a:pt x="-58" y="13154"/>
                      <a:pt x="465" y="13863"/>
                    </a:cubicBezTo>
                    <a:cubicBezTo>
                      <a:pt x="898" y="14451"/>
                      <a:pt x="1591" y="14495"/>
                      <a:pt x="10454" y="14495"/>
                    </a:cubicBezTo>
                    <a:cubicBezTo>
                      <a:pt x="19597" y="14495"/>
                      <a:pt x="19988" y="14474"/>
                      <a:pt x="20528" y="13811"/>
                    </a:cubicBezTo>
                    <a:cubicBezTo>
                      <a:pt x="21090" y="13122"/>
                      <a:pt x="21282" y="11355"/>
                      <a:pt x="20917" y="10187"/>
                    </a:cubicBezTo>
                    <a:cubicBezTo>
                      <a:pt x="20818" y="9873"/>
                      <a:pt x="20407" y="9462"/>
                      <a:pt x="20003" y="9272"/>
                    </a:cubicBezTo>
                    <a:lnTo>
                      <a:pt x="19268" y="8924"/>
                    </a:lnTo>
                    <a:lnTo>
                      <a:pt x="20035" y="8163"/>
                    </a:lnTo>
                    <a:cubicBezTo>
                      <a:pt x="20719" y="7489"/>
                      <a:pt x="20812" y="7169"/>
                      <a:pt x="20812" y="5390"/>
                    </a:cubicBezTo>
                    <a:cubicBezTo>
                      <a:pt x="20812" y="3542"/>
                      <a:pt x="20714" y="3241"/>
                      <a:pt x="19656" y="1689"/>
                    </a:cubicBezTo>
                    <a:lnTo>
                      <a:pt x="18511" y="0"/>
                    </a:lnTo>
                    <a:lnTo>
                      <a:pt x="10528" y="0"/>
                    </a:lnTo>
                    <a:lnTo>
                      <a:pt x="2555" y="0"/>
                    </a:lnTo>
                    <a:close/>
                    <a:moveTo>
                      <a:pt x="10402" y="15539"/>
                    </a:moveTo>
                    <a:cubicBezTo>
                      <a:pt x="-318" y="15539"/>
                      <a:pt x="-5" y="15463"/>
                      <a:pt x="3" y="18067"/>
                    </a:cubicBezTo>
                    <a:cubicBezTo>
                      <a:pt x="10" y="20529"/>
                      <a:pt x="1" y="20517"/>
                      <a:pt x="5118" y="20710"/>
                    </a:cubicBezTo>
                    <a:lnTo>
                      <a:pt x="9698" y="20891"/>
                    </a:lnTo>
                    <a:lnTo>
                      <a:pt x="9772" y="21600"/>
                    </a:lnTo>
                    <a:lnTo>
                      <a:pt x="11337" y="21600"/>
                    </a:lnTo>
                    <a:lnTo>
                      <a:pt x="11389" y="20891"/>
                    </a:lnTo>
                    <a:lnTo>
                      <a:pt x="15749" y="20710"/>
                    </a:lnTo>
                    <a:cubicBezTo>
                      <a:pt x="18146" y="20615"/>
                      <a:pt x="20261" y="20412"/>
                      <a:pt x="20455" y="20259"/>
                    </a:cubicBezTo>
                    <a:cubicBezTo>
                      <a:pt x="21002" y="19824"/>
                      <a:pt x="20933" y="16010"/>
                      <a:pt x="20371" y="15745"/>
                    </a:cubicBezTo>
                    <a:cubicBezTo>
                      <a:pt x="20126" y="15630"/>
                      <a:pt x="15637" y="15539"/>
                      <a:pt x="10402" y="1553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4" name="Group 981">
              <a:extLst>
                <a:ext uri="{FF2B5EF4-FFF2-40B4-BE49-F238E27FC236}">
                  <a16:creationId xmlns:a16="http://schemas.microsoft.com/office/drawing/2014/main" id="{3DF595A0-0BE1-4EDF-9B8B-7CA6EB262202}"/>
                </a:ext>
              </a:extLst>
            </p:cNvPr>
            <p:cNvGrpSpPr/>
            <p:nvPr/>
          </p:nvGrpSpPr>
          <p:grpSpPr>
            <a:xfrm>
              <a:off x="5391262" y="4566789"/>
              <a:ext cx="645326" cy="688492"/>
              <a:chOff x="0" y="0"/>
              <a:chExt cx="1720868" cy="1835978"/>
            </a:xfrm>
          </p:grpSpPr>
          <p:sp>
            <p:nvSpPr>
              <p:cNvPr id="136" name="Shape 978">
                <a:extLst>
                  <a:ext uri="{FF2B5EF4-FFF2-40B4-BE49-F238E27FC236}">
                    <a16:creationId xmlns:a16="http://schemas.microsoft.com/office/drawing/2014/main" id="{B6EB2BC1-3A22-49F7-B596-40B2E8E8D587}"/>
                  </a:ext>
                </a:extLst>
              </p:cNvPr>
              <p:cNvSpPr/>
              <p:nvPr/>
            </p:nvSpPr>
            <p:spPr>
              <a:xfrm>
                <a:off x="183352" y="1025232"/>
                <a:ext cx="1537517" cy="8107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Sistemas Especialistas</a:t>
                </a:r>
              </a:p>
            </p:txBody>
          </p:sp>
          <p:pic>
            <p:nvPicPr>
              <p:cNvPr id="137" name="pasted-image.png">
                <a:extLst>
                  <a:ext uri="{FF2B5EF4-FFF2-40B4-BE49-F238E27FC236}">
                    <a16:creationId xmlns:a16="http://schemas.microsoft.com/office/drawing/2014/main" id="{198C2F60-E0D4-42FB-8C68-795F4DCAB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rcRect l="13706" t="25463" r="40684" b="9195"/>
              <a:stretch>
                <a:fillRect/>
              </a:stretch>
            </p:blipFill>
            <p:spPr>
              <a:xfrm flipH="1">
                <a:off x="0" y="0"/>
                <a:ext cx="1285644" cy="12183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Captura de Tela 2018-05-22 às 17.23.02.png">
                <a:extLst>
                  <a:ext uri="{FF2B5EF4-FFF2-40B4-BE49-F238E27FC236}">
                    <a16:creationId xmlns:a16="http://schemas.microsoft.com/office/drawing/2014/main" id="{DFB979FD-6A3A-4621-A643-D8DE8D42A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rcRect l="16909" t="14090" r="13209" b="8846"/>
              <a:stretch>
                <a:fillRect/>
              </a:stretch>
            </p:blipFill>
            <p:spPr>
              <a:xfrm>
                <a:off x="808418" y="438466"/>
                <a:ext cx="738772" cy="734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8" h="21566" extrusionOk="0">
                    <a:moveTo>
                      <a:pt x="8882" y="15"/>
                    </a:moveTo>
                    <a:cubicBezTo>
                      <a:pt x="8799" y="-11"/>
                      <a:pt x="8631" y="-2"/>
                      <a:pt x="8341" y="26"/>
                    </a:cubicBezTo>
                    <a:cubicBezTo>
                      <a:pt x="7627" y="95"/>
                      <a:pt x="7605" y="116"/>
                      <a:pt x="7605" y="795"/>
                    </a:cubicBezTo>
                    <a:cubicBezTo>
                      <a:pt x="7605" y="1481"/>
                      <a:pt x="7614" y="1497"/>
                      <a:pt x="8226" y="1424"/>
                    </a:cubicBezTo>
                    <a:cubicBezTo>
                      <a:pt x="8776" y="1359"/>
                      <a:pt x="8843" y="1290"/>
                      <a:pt x="8767" y="888"/>
                    </a:cubicBezTo>
                    <a:cubicBezTo>
                      <a:pt x="8719" y="636"/>
                      <a:pt x="8773" y="322"/>
                      <a:pt x="8882" y="189"/>
                    </a:cubicBezTo>
                    <a:cubicBezTo>
                      <a:pt x="8959" y="95"/>
                      <a:pt x="8964" y="40"/>
                      <a:pt x="8882" y="15"/>
                    </a:cubicBezTo>
                    <a:close/>
                    <a:moveTo>
                      <a:pt x="5834" y="50"/>
                    </a:moveTo>
                    <a:cubicBezTo>
                      <a:pt x="5279" y="50"/>
                      <a:pt x="5189" y="125"/>
                      <a:pt x="5121" y="597"/>
                    </a:cubicBezTo>
                    <a:cubicBezTo>
                      <a:pt x="5078" y="895"/>
                      <a:pt x="5067" y="1213"/>
                      <a:pt x="5098" y="1308"/>
                    </a:cubicBezTo>
                    <a:cubicBezTo>
                      <a:pt x="5129" y="1403"/>
                      <a:pt x="5449" y="1483"/>
                      <a:pt x="5811" y="1483"/>
                    </a:cubicBezTo>
                    <a:cubicBezTo>
                      <a:pt x="6446" y="1483"/>
                      <a:pt x="6467" y="1461"/>
                      <a:pt x="6467" y="772"/>
                    </a:cubicBezTo>
                    <a:cubicBezTo>
                      <a:pt x="6467" y="88"/>
                      <a:pt x="6444" y="50"/>
                      <a:pt x="5834" y="50"/>
                    </a:cubicBezTo>
                    <a:close/>
                    <a:moveTo>
                      <a:pt x="10572" y="50"/>
                    </a:moveTo>
                    <a:cubicBezTo>
                      <a:pt x="10089" y="50"/>
                      <a:pt x="10043" y="121"/>
                      <a:pt x="10043" y="725"/>
                    </a:cubicBezTo>
                    <a:cubicBezTo>
                      <a:pt x="10043" y="1333"/>
                      <a:pt x="10089" y="1389"/>
                      <a:pt x="10584" y="1389"/>
                    </a:cubicBezTo>
                    <a:cubicBezTo>
                      <a:pt x="11043" y="1389"/>
                      <a:pt x="11146" y="1303"/>
                      <a:pt x="11216" y="819"/>
                    </a:cubicBezTo>
                    <a:cubicBezTo>
                      <a:pt x="11317" y="125"/>
                      <a:pt x="11252" y="50"/>
                      <a:pt x="10572" y="50"/>
                    </a:cubicBezTo>
                    <a:close/>
                    <a:moveTo>
                      <a:pt x="13034" y="50"/>
                    </a:moveTo>
                    <a:cubicBezTo>
                      <a:pt x="12539" y="50"/>
                      <a:pt x="12482" y="118"/>
                      <a:pt x="12482" y="725"/>
                    </a:cubicBezTo>
                    <a:cubicBezTo>
                      <a:pt x="12482" y="1330"/>
                      <a:pt x="12539" y="1389"/>
                      <a:pt x="13022" y="1389"/>
                    </a:cubicBezTo>
                    <a:cubicBezTo>
                      <a:pt x="13702" y="1389"/>
                      <a:pt x="13755" y="1326"/>
                      <a:pt x="13655" y="632"/>
                    </a:cubicBezTo>
                    <a:cubicBezTo>
                      <a:pt x="13584" y="148"/>
                      <a:pt x="13493" y="50"/>
                      <a:pt x="13034" y="50"/>
                    </a:cubicBezTo>
                    <a:close/>
                    <a:moveTo>
                      <a:pt x="15449" y="50"/>
                    </a:moveTo>
                    <a:cubicBezTo>
                      <a:pt x="14868" y="50"/>
                      <a:pt x="14839" y="93"/>
                      <a:pt x="14839" y="772"/>
                    </a:cubicBezTo>
                    <a:cubicBezTo>
                      <a:pt x="14839" y="1450"/>
                      <a:pt x="14868" y="1483"/>
                      <a:pt x="15449" y="1483"/>
                    </a:cubicBezTo>
                    <a:cubicBezTo>
                      <a:pt x="16029" y="1483"/>
                      <a:pt x="16058" y="1450"/>
                      <a:pt x="16058" y="772"/>
                    </a:cubicBezTo>
                    <a:cubicBezTo>
                      <a:pt x="16058" y="93"/>
                      <a:pt x="16029" y="50"/>
                      <a:pt x="15449" y="50"/>
                    </a:cubicBezTo>
                    <a:close/>
                    <a:moveTo>
                      <a:pt x="10572" y="2508"/>
                    </a:moveTo>
                    <a:cubicBezTo>
                      <a:pt x="2412" y="2509"/>
                      <a:pt x="2520" y="2498"/>
                      <a:pt x="2407" y="3521"/>
                    </a:cubicBezTo>
                    <a:cubicBezTo>
                      <a:pt x="2381" y="3760"/>
                      <a:pt x="2352" y="7085"/>
                      <a:pt x="2338" y="10907"/>
                    </a:cubicBezTo>
                    <a:cubicBezTo>
                      <a:pt x="2316" y="16867"/>
                      <a:pt x="2347" y="17960"/>
                      <a:pt x="2602" y="18572"/>
                    </a:cubicBezTo>
                    <a:lnTo>
                      <a:pt x="2901" y="19283"/>
                    </a:lnTo>
                    <a:lnTo>
                      <a:pt x="10342" y="19283"/>
                    </a:lnTo>
                    <a:cubicBezTo>
                      <a:pt x="16990" y="19283"/>
                      <a:pt x="17843" y="19244"/>
                      <a:pt x="18324" y="18956"/>
                    </a:cubicBezTo>
                    <a:lnTo>
                      <a:pt x="18864" y="18642"/>
                    </a:lnTo>
                    <a:lnTo>
                      <a:pt x="18910" y="11198"/>
                    </a:lnTo>
                    <a:cubicBezTo>
                      <a:pt x="18966" y="3758"/>
                      <a:pt x="18913" y="3000"/>
                      <a:pt x="18312" y="2624"/>
                    </a:cubicBezTo>
                    <a:cubicBezTo>
                      <a:pt x="18210" y="2560"/>
                      <a:pt x="14726" y="2507"/>
                      <a:pt x="10572" y="2508"/>
                    </a:cubicBezTo>
                    <a:close/>
                    <a:moveTo>
                      <a:pt x="728" y="5350"/>
                    </a:moveTo>
                    <a:cubicBezTo>
                      <a:pt x="163" y="5417"/>
                      <a:pt x="84" y="5495"/>
                      <a:pt x="84" y="5979"/>
                    </a:cubicBezTo>
                    <a:cubicBezTo>
                      <a:pt x="84" y="6489"/>
                      <a:pt x="135" y="6527"/>
                      <a:pt x="797" y="6527"/>
                    </a:cubicBezTo>
                    <a:cubicBezTo>
                      <a:pt x="1493" y="6527"/>
                      <a:pt x="1511" y="6509"/>
                      <a:pt x="1441" y="5898"/>
                    </a:cubicBezTo>
                    <a:cubicBezTo>
                      <a:pt x="1373" y="5308"/>
                      <a:pt x="1332" y="5279"/>
                      <a:pt x="728" y="5350"/>
                    </a:cubicBezTo>
                    <a:close/>
                    <a:moveTo>
                      <a:pt x="20785" y="5350"/>
                    </a:moveTo>
                    <a:cubicBezTo>
                      <a:pt x="20003" y="5234"/>
                      <a:pt x="19819" y="5348"/>
                      <a:pt x="19819" y="5968"/>
                    </a:cubicBezTo>
                    <a:cubicBezTo>
                      <a:pt x="19819" y="6488"/>
                      <a:pt x="19861" y="6527"/>
                      <a:pt x="20567" y="6527"/>
                    </a:cubicBezTo>
                    <a:cubicBezTo>
                      <a:pt x="21270" y="6527"/>
                      <a:pt x="21326" y="6493"/>
                      <a:pt x="21326" y="5979"/>
                    </a:cubicBezTo>
                    <a:cubicBezTo>
                      <a:pt x="21326" y="5521"/>
                      <a:pt x="21230" y="5416"/>
                      <a:pt x="20785" y="5350"/>
                    </a:cubicBezTo>
                    <a:close/>
                    <a:moveTo>
                      <a:pt x="912" y="7831"/>
                    </a:moveTo>
                    <a:cubicBezTo>
                      <a:pt x="137" y="7894"/>
                      <a:pt x="84" y="7933"/>
                      <a:pt x="84" y="8449"/>
                    </a:cubicBezTo>
                    <a:cubicBezTo>
                      <a:pt x="84" y="8967"/>
                      <a:pt x="125" y="8996"/>
                      <a:pt x="843" y="8996"/>
                    </a:cubicBezTo>
                    <a:cubicBezTo>
                      <a:pt x="1528" y="8996"/>
                      <a:pt x="1596" y="8961"/>
                      <a:pt x="1487" y="8612"/>
                    </a:cubicBezTo>
                    <a:cubicBezTo>
                      <a:pt x="1420" y="8397"/>
                      <a:pt x="1453" y="8120"/>
                      <a:pt x="1556" y="7995"/>
                    </a:cubicBezTo>
                    <a:cubicBezTo>
                      <a:pt x="1698" y="7821"/>
                      <a:pt x="1542" y="7781"/>
                      <a:pt x="912" y="7831"/>
                    </a:cubicBezTo>
                    <a:close/>
                    <a:moveTo>
                      <a:pt x="20567" y="7831"/>
                    </a:moveTo>
                    <a:cubicBezTo>
                      <a:pt x="19828" y="7760"/>
                      <a:pt x="19819" y="7766"/>
                      <a:pt x="19819" y="8379"/>
                    </a:cubicBezTo>
                    <a:cubicBezTo>
                      <a:pt x="19819" y="8980"/>
                      <a:pt x="19842" y="8996"/>
                      <a:pt x="20567" y="8996"/>
                    </a:cubicBezTo>
                    <a:cubicBezTo>
                      <a:pt x="21271" y="8996"/>
                      <a:pt x="21326" y="8965"/>
                      <a:pt x="21326" y="8449"/>
                    </a:cubicBezTo>
                    <a:cubicBezTo>
                      <a:pt x="21326" y="7945"/>
                      <a:pt x="21254" y="7898"/>
                      <a:pt x="20567" y="7831"/>
                    </a:cubicBezTo>
                    <a:close/>
                    <a:moveTo>
                      <a:pt x="739" y="10150"/>
                    </a:moveTo>
                    <a:cubicBezTo>
                      <a:pt x="113" y="10150"/>
                      <a:pt x="84" y="10179"/>
                      <a:pt x="84" y="10814"/>
                    </a:cubicBezTo>
                    <a:cubicBezTo>
                      <a:pt x="84" y="11448"/>
                      <a:pt x="113" y="11478"/>
                      <a:pt x="739" y="11478"/>
                    </a:cubicBezTo>
                    <a:cubicBezTo>
                      <a:pt x="1366" y="11478"/>
                      <a:pt x="1395" y="11448"/>
                      <a:pt x="1395" y="10814"/>
                    </a:cubicBezTo>
                    <a:cubicBezTo>
                      <a:pt x="1395" y="10179"/>
                      <a:pt x="1366" y="10150"/>
                      <a:pt x="739" y="10150"/>
                    </a:cubicBezTo>
                    <a:close/>
                    <a:moveTo>
                      <a:pt x="20567" y="10150"/>
                    </a:moveTo>
                    <a:cubicBezTo>
                      <a:pt x="19833" y="10150"/>
                      <a:pt x="19819" y="10163"/>
                      <a:pt x="19819" y="10814"/>
                    </a:cubicBezTo>
                    <a:cubicBezTo>
                      <a:pt x="19819" y="11464"/>
                      <a:pt x="19833" y="11478"/>
                      <a:pt x="20567" y="11478"/>
                    </a:cubicBezTo>
                    <a:cubicBezTo>
                      <a:pt x="21300" y="11478"/>
                      <a:pt x="21326" y="11464"/>
                      <a:pt x="21326" y="10814"/>
                    </a:cubicBezTo>
                    <a:cubicBezTo>
                      <a:pt x="21326" y="10163"/>
                      <a:pt x="21300" y="10150"/>
                      <a:pt x="20567" y="10150"/>
                    </a:cubicBezTo>
                    <a:close/>
                    <a:moveTo>
                      <a:pt x="716" y="12619"/>
                    </a:moveTo>
                    <a:cubicBezTo>
                      <a:pt x="113" y="12619"/>
                      <a:pt x="84" y="12653"/>
                      <a:pt x="84" y="13283"/>
                    </a:cubicBezTo>
                    <a:cubicBezTo>
                      <a:pt x="84" y="13928"/>
                      <a:pt x="106" y="13947"/>
                      <a:pt x="797" y="13947"/>
                    </a:cubicBezTo>
                    <a:cubicBezTo>
                      <a:pt x="1502" y="13947"/>
                      <a:pt x="1505" y="13942"/>
                      <a:pt x="1429" y="13283"/>
                    </a:cubicBezTo>
                    <a:cubicBezTo>
                      <a:pt x="1358" y="12668"/>
                      <a:pt x="1305" y="12619"/>
                      <a:pt x="716" y="12619"/>
                    </a:cubicBezTo>
                    <a:close/>
                    <a:moveTo>
                      <a:pt x="20567" y="12619"/>
                    </a:moveTo>
                    <a:cubicBezTo>
                      <a:pt x="19833" y="12619"/>
                      <a:pt x="19819" y="12633"/>
                      <a:pt x="19819" y="13283"/>
                    </a:cubicBezTo>
                    <a:cubicBezTo>
                      <a:pt x="19819" y="13934"/>
                      <a:pt x="19833" y="13947"/>
                      <a:pt x="20567" y="13947"/>
                    </a:cubicBezTo>
                    <a:cubicBezTo>
                      <a:pt x="21300" y="13947"/>
                      <a:pt x="21326" y="13934"/>
                      <a:pt x="21326" y="13283"/>
                    </a:cubicBezTo>
                    <a:cubicBezTo>
                      <a:pt x="21326" y="12633"/>
                      <a:pt x="21300" y="12619"/>
                      <a:pt x="20567" y="12619"/>
                    </a:cubicBezTo>
                    <a:close/>
                    <a:moveTo>
                      <a:pt x="751" y="15089"/>
                    </a:moveTo>
                    <a:cubicBezTo>
                      <a:pt x="77" y="15089"/>
                      <a:pt x="-86" y="15295"/>
                      <a:pt x="38" y="15951"/>
                    </a:cubicBezTo>
                    <a:cubicBezTo>
                      <a:pt x="100" y="16279"/>
                      <a:pt x="217" y="16329"/>
                      <a:pt x="751" y="16266"/>
                    </a:cubicBezTo>
                    <a:cubicBezTo>
                      <a:pt x="1318" y="16198"/>
                      <a:pt x="1395" y="16133"/>
                      <a:pt x="1395" y="15648"/>
                    </a:cubicBezTo>
                    <a:cubicBezTo>
                      <a:pt x="1395" y="15149"/>
                      <a:pt x="1334" y="15089"/>
                      <a:pt x="751" y="15089"/>
                    </a:cubicBezTo>
                    <a:close/>
                    <a:moveTo>
                      <a:pt x="20555" y="15089"/>
                    </a:moveTo>
                    <a:cubicBezTo>
                      <a:pt x="19862" y="15089"/>
                      <a:pt x="19819" y="15122"/>
                      <a:pt x="19819" y="15660"/>
                    </a:cubicBezTo>
                    <a:cubicBezTo>
                      <a:pt x="19819" y="16196"/>
                      <a:pt x="19858" y="16231"/>
                      <a:pt x="20544" y="16231"/>
                    </a:cubicBezTo>
                    <a:cubicBezTo>
                      <a:pt x="21081" y="16231"/>
                      <a:pt x="21297" y="16150"/>
                      <a:pt x="21360" y="15904"/>
                    </a:cubicBezTo>
                    <a:cubicBezTo>
                      <a:pt x="21514" y="15303"/>
                      <a:pt x="21310" y="15089"/>
                      <a:pt x="20555" y="15089"/>
                    </a:cubicBezTo>
                    <a:close/>
                    <a:moveTo>
                      <a:pt x="8065" y="20098"/>
                    </a:moveTo>
                    <a:cubicBezTo>
                      <a:pt x="7640" y="20040"/>
                      <a:pt x="7605" y="20091"/>
                      <a:pt x="7605" y="20797"/>
                    </a:cubicBezTo>
                    <a:cubicBezTo>
                      <a:pt x="7605" y="21537"/>
                      <a:pt x="7627" y="21566"/>
                      <a:pt x="8215" y="21566"/>
                    </a:cubicBezTo>
                    <a:cubicBezTo>
                      <a:pt x="8772" y="21566"/>
                      <a:pt x="8817" y="21517"/>
                      <a:pt x="8801" y="20995"/>
                    </a:cubicBezTo>
                    <a:cubicBezTo>
                      <a:pt x="8781" y="20312"/>
                      <a:pt x="8676" y="20181"/>
                      <a:pt x="8065" y="20098"/>
                    </a:cubicBezTo>
                    <a:close/>
                    <a:moveTo>
                      <a:pt x="15426" y="20110"/>
                    </a:moveTo>
                    <a:cubicBezTo>
                      <a:pt x="14816" y="20142"/>
                      <a:pt x="14780" y="20172"/>
                      <a:pt x="14805" y="20855"/>
                    </a:cubicBezTo>
                    <a:cubicBezTo>
                      <a:pt x="14829" y="21528"/>
                      <a:pt x="14873" y="21566"/>
                      <a:pt x="15449" y="21566"/>
                    </a:cubicBezTo>
                    <a:cubicBezTo>
                      <a:pt x="16034" y="21566"/>
                      <a:pt x="16058" y="21537"/>
                      <a:pt x="16058" y="20820"/>
                    </a:cubicBezTo>
                    <a:cubicBezTo>
                      <a:pt x="16058" y="20090"/>
                      <a:pt x="16047" y="20077"/>
                      <a:pt x="15426" y="20110"/>
                    </a:cubicBezTo>
                    <a:close/>
                    <a:moveTo>
                      <a:pt x="6179" y="20145"/>
                    </a:moveTo>
                    <a:cubicBezTo>
                      <a:pt x="5978" y="20137"/>
                      <a:pt x="5676" y="20163"/>
                      <a:pt x="5294" y="20215"/>
                    </a:cubicBezTo>
                    <a:cubicBezTo>
                      <a:pt x="5216" y="20225"/>
                      <a:pt x="5156" y="20541"/>
                      <a:pt x="5156" y="20914"/>
                    </a:cubicBezTo>
                    <a:cubicBezTo>
                      <a:pt x="5156" y="21579"/>
                      <a:pt x="5173" y="21589"/>
                      <a:pt x="5857" y="21531"/>
                    </a:cubicBezTo>
                    <a:cubicBezTo>
                      <a:pt x="6564" y="21471"/>
                      <a:pt x="6617" y="21352"/>
                      <a:pt x="6490" y="20261"/>
                    </a:cubicBezTo>
                    <a:cubicBezTo>
                      <a:pt x="6482" y="20194"/>
                      <a:pt x="6380" y="20153"/>
                      <a:pt x="6179" y="20145"/>
                    </a:cubicBezTo>
                    <a:close/>
                    <a:moveTo>
                      <a:pt x="10848" y="20180"/>
                    </a:moveTo>
                    <a:cubicBezTo>
                      <a:pt x="10623" y="20136"/>
                      <a:pt x="10361" y="20152"/>
                      <a:pt x="10262" y="20215"/>
                    </a:cubicBezTo>
                    <a:cubicBezTo>
                      <a:pt x="10103" y="20315"/>
                      <a:pt x="9962" y="21022"/>
                      <a:pt x="10020" y="21426"/>
                    </a:cubicBezTo>
                    <a:cubicBezTo>
                      <a:pt x="10032" y="21505"/>
                      <a:pt x="10317" y="21566"/>
                      <a:pt x="10653" y="21566"/>
                    </a:cubicBezTo>
                    <a:cubicBezTo>
                      <a:pt x="11223" y="21566"/>
                      <a:pt x="11262" y="21524"/>
                      <a:pt x="11262" y="20914"/>
                    </a:cubicBezTo>
                    <a:cubicBezTo>
                      <a:pt x="11262" y="20393"/>
                      <a:pt x="11176" y="20243"/>
                      <a:pt x="10848" y="20180"/>
                    </a:cubicBezTo>
                    <a:close/>
                    <a:moveTo>
                      <a:pt x="12884" y="20180"/>
                    </a:moveTo>
                    <a:cubicBezTo>
                      <a:pt x="12534" y="20266"/>
                      <a:pt x="12407" y="20637"/>
                      <a:pt x="12470" y="21333"/>
                    </a:cubicBezTo>
                    <a:cubicBezTo>
                      <a:pt x="12482" y="21464"/>
                      <a:pt x="12735" y="21566"/>
                      <a:pt x="13034" y="21566"/>
                    </a:cubicBezTo>
                    <a:cubicBezTo>
                      <a:pt x="13512" y="21566"/>
                      <a:pt x="13577" y="21488"/>
                      <a:pt x="13643" y="20914"/>
                    </a:cubicBezTo>
                    <a:cubicBezTo>
                      <a:pt x="13707" y="20361"/>
                      <a:pt x="13664" y="20248"/>
                      <a:pt x="13310" y="20180"/>
                    </a:cubicBezTo>
                    <a:cubicBezTo>
                      <a:pt x="13142" y="20147"/>
                      <a:pt x="13001" y="20151"/>
                      <a:pt x="12884" y="2018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5" name="Group 985">
              <a:extLst>
                <a:ext uri="{FF2B5EF4-FFF2-40B4-BE49-F238E27FC236}">
                  <a16:creationId xmlns:a16="http://schemas.microsoft.com/office/drawing/2014/main" id="{853E4A7C-C29C-4CC7-AA52-647AF78AE6D5}"/>
                </a:ext>
              </a:extLst>
            </p:cNvPr>
            <p:cNvGrpSpPr/>
            <p:nvPr/>
          </p:nvGrpSpPr>
          <p:grpSpPr>
            <a:xfrm>
              <a:off x="5877570" y="5238608"/>
              <a:ext cx="620442" cy="570217"/>
              <a:chOff x="0" y="0"/>
              <a:chExt cx="1654511" cy="1520578"/>
            </a:xfrm>
          </p:grpSpPr>
          <p:sp>
            <p:nvSpPr>
              <p:cNvPr id="133" name="Shape 982">
                <a:extLst>
                  <a:ext uri="{FF2B5EF4-FFF2-40B4-BE49-F238E27FC236}">
                    <a16:creationId xmlns:a16="http://schemas.microsoft.com/office/drawing/2014/main" id="{FA6268C2-7AED-42E4-BB03-A5D71348942B}"/>
                  </a:ext>
                </a:extLst>
              </p:cNvPr>
              <p:cNvSpPr/>
              <p:nvPr/>
            </p:nvSpPr>
            <p:spPr>
              <a:xfrm>
                <a:off x="0" y="1025883"/>
                <a:ext cx="1293834" cy="4946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Legados</a:t>
                </a:r>
              </a:p>
            </p:txBody>
          </p:sp>
          <p:pic>
            <p:nvPicPr>
              <p:cNvPr id="134" name="pasted-image.png">
                <a:extLst>
                  <a:ext uri="{FF2B5EF4-FFF2-40B4-BE49-F238E27FC236}">
                    <a16:creationId xmlns:a16="http://schemas.microsoft.com/office/drawing/2014/main" id="{1F1DBF9B-4557-42A1-A79F-4A38400E3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rcRect l="13706" t="25463" r="40684" b="9195"/>
              <a:stretch>
                <a:fillRect/>
              </a:stretch>
            </p:blipFill>
            <p:spPr>
              <a:xfrm flipH="1">
                <a:off x="0" y="0"/>
                <a:ext cx="1285644" cy="12183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Captura de Tela 2018-05-22 às 17.22.51.png">
                <a:extLst>
                  <a:ext uri="{FF2B5EF4-FFF2-40B4-BE49-F238E27FC236}">
                    <a16:creationId xmlns:a16="http://schemas.microsoft.com/office/drawing/2014/main" id="{48AD49B7-4B6B-42E9-B225-75C1150A8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rcRect l="12121" t="14159" r="8324" b="4414"/>
              <a:stretch>
                <a:fillRect/>
              </a:stretch>
            </p:blipFill>
            <p:spPr>
              <a:xfrm>
                <a:off x="850443" y="600404"/>
                <a:ext cx="804069" cy="563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9" extrusionOk="0">
                    <a:moveTo>
                      <a:pt x="10917" y="2"/>
                    </a:moveTo>
                    <a:cubicBezTo>
                      <a:pt x="2093" y="-11"/>
                      <a:pt x="1983" y="0"/>
                      <a:pt x="1642" y="1279"/>
                    </a:cubicBezTo>
                    <a:cubicBezTo>
                      <a:pt x="1527" y="1710"/>
                      <a:pt x="1413" y="12005"/>
                      <a:pt x="1471" y="16542"/>
                    </a:cubicBezTo>
                    <a:lnTo>
                      <a:pt x="1482" y="17241"/>
                    </a:lnTo>
                    <a:lnTo>
                      <a:pt x="10576" y="17196"/>
                    </a:lnTo>
                    <a:cubicBezTo>
                      <a:pt x="15576" y="17169"/>
                      <a:pt x="19760" y="17140"/>
                      <a:pt x="19873" y="17135"/>
                    </a:cubicBezTo>
                    <a:cubicBezTo>
                      <a:pt x="20033" y="17128"/>
                      <a:pt x="20070" y="15570"/>
                      <a:pt x="20065" y="10142"/>
                    </a:cubicBezTo>
                    <a:cubicBezTo>
                      <a:pt x="20057" y="2583"/>
                      <a:pt x="19982" y="1442"/>
                      <a:pt x="19414" y="580"/>
                    </a:cubicBezTo>
                    <a:lnTo>
                      <a:pt x="19041" y="18"/>
                    </a:lnTo>
                    <a:lnTo>
                      <a:pt x="10917" y="2"/>
                    </a:lnTo>
                    <a:close/>
                    <a:moveTo>
                      <a:pt x="0" y="18533"/>
                    </a:moveTo>
                    <a:lnTo>
                      <a:pt x="0" y="19598"/>
                    </a:lnTo>
                    <a:cubicBezTo>
                      <a:pt x="0" y="20341"/>
                      <a:pt x="99" y="20788"/>
                      <a:pt x="331" y="21118"/>
                    </a:cubicBezTo>
                    <a:cubicBezTo>
                      <a:pt x="652" y="21577"/>
                      <a:pt x="882" y="21589"/>
                      <a:pt x="10757" y="21589"/>
                    </a:cubicBezTo>
                    <a:cubicBezTo>
                      <a:pt x="20573" y="21589"/>
                      <a:pt x="20858" y="21580"/>
                      <a:pt x="21142" y="21133"/>
                    </a:cubicBezTo>
                    <a:cubicBezTo>
                      <a:pt x="21302" y="20880"/>
                      <a:pt x="21468" y="20184"/>
                      <a:pt x="21515" y="19598"/>
                    </a:cubicBezTo>
                    <a:lnTo>
                      <a:pt x="21600" y="18533"/>
                    </a:lnTo>
                    <a:lnTo>
                      <a:pt x="17303" y="18533"/>
                    </a:lnTo>
                    <a:cubicBezTo>
                      <a:pt x="14128" y="18533"/>
                      <a:pt x="12996" y="18604"/>
                      <a:pt x="12996" y="18807"/>
                    </a:cubicBezTo>
                    <a:cubicBezTo>
                      <a:pt x="12996" y="18958"/>
                      <a:pt x="12879" y="19286"/>
                      <a:pt x="12730" y="19522"/>
                    </a:cubicBezTo>
                    <a:cubicBezTo>
                      <a:pt x="12500" y="19883"/>
                      <a:pt x="12194" y="19947"/>
                      <a:pt x="10789" y="19947"/>
                    </a:cubicBezTo>
                    <a:cubicBezTo>
                      <a:pt x="9071" y="19947"/>
                      <a:pt x="8391" y="19634"/>
                      <a:pt x="8391" y="18868"/>
                    </a:cubicBezTo>
                    <a:cubicBezTo>
                      <a:pt x="8391" y="18582"/>
                      <a:pt x="7747" y="18533"/>
                      <a:pt x="4201" y="18533"/>
                    </a:cubicBezTo>
                    <a:lnTo>
                      <a:pt x="0" y="18533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6" name="Group 994">
              <a:extLst>
                <a:ext uri="{FF2B5EF4-FFF2-40B4-BE49-F238E27FC236}">
                  <a16:creationId xmlns:a16="http://schemas.microsoft.com/office/drawing/2014/main" id="{1FC78F71-2EEA-443B-A352-27EDC2A54BB2}"/>
                </a:ext>
              </a:extLst>
            </p:cNvPr>
            <p:cNvGrpSpPr/>
            <p:nvPr/>
          </p:nvGrpSpPr>
          <p:grpSpPr>
            <a:xfrm>
              <a:off x="6575050" y="4897244"/>
              <a:ext cx="589030" cy="686826"/>
              <a:chOff x="0" y="0"/>
              <a:chExt cx="1570745" cy="1831534"/>
            </a:xfrm>
          </p:grpSpPr>
          <p:pic>
            <p:nvPicPr>
              <p:cNvPr id="125" name="pasted-image.png">
                <a:extLst>
                  <a:ext uri="{FF2B5EF4-FFF2-40B4-BE49-F238E27FC236}">
                    <a16:creationId xmlns:a16="http://schemas.microsoft.com/office/drawing/2014/main" id="{057D89E4-5919-4233-9612-F6FB1B7BA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4939" y="0"/>
                <a:ext cx="872320" cy="11689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6" name="Shape 987">
                <a:extLst>
                  <a:ext uri="{FF2B5EF4-FFF2-40B4-BE49-F238E27FC236}">
                    <a16:creationId xmlns:a16="http://schemas.microsoft.com/office/drawing/2014/main" id="{BB30C06F-8BE3-4C64-87C2-587A5D6E4FD4}"/>
                  </a:ext>
                </a:extLst>
              </p:cNvPr>
              <p:cNvSpPr/>
              <p:nvPr/>
            </p:nvSpPr>
            <p:spPr>
              <a:xfrm>
                <a:off x="0" y="1038864"/>
                <a:ext cx="1570746" cy="7926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Email Server</a:t>
                </a:r>
              </a:p>
            </p:txBody>
          </p:sp>
          <p:grpSp>
            <p:nvGrpSpPr>
              <p:cNvPr id="127" name="Group 993">
                <a:extLst>
                  <a:ext uri="{FF2B5EF4-FFF2-40B4-BE49-F238E27FC236}">
                    <a16:creationId xmlns:a16="http://schemas.microsoft.com/office/drawing/2014/main" id="{0837F351-B718-4935-8449-4AC66B9C0967}"/>
                  </a:ext>
                </a:extLst>
              </p:cNvPr>
              <p:cNvGrpSpPr/>
              <p:nvPr/>
            </p:nvGrpSpPr>
            <p:grpSpPr>
              <a:xfrm>
                <a:off x="53993" y="412644"/>
                <a:ext cx="872223" cy="781076"/>
                <a:chOff x="178192" y="852698"/>
                <a:chExt cx="872221" cy="781075"/>
              </a:xfrm>
            </p:grpSpPr>
            <p:pic>
              <p:nvPicPr>
                <p:cNvPr id="128" name="download-filtered.jpeg">
                  <a:extLst>
                    <a:ext uri="{FF2B5EF4-FFF2-40B4-BE49-F238E27FC236}">
                      <a16:creationId xmlns:a16="http://schemas.microsoft.com/office/drawing/2014/main" id="{CE050E55-730D-4D3F-AC2C-DAD9B2694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rcRect b="6"/>
                <a:stretch>
                  <a:fillRect/>
                </a:stretch>
              </p:blipFill>
              <p:spPr>
                <a:xfrm rot="40360206">
                  <a:off x="454287" y="989387"/>
                  <a:ext cx="541212" cy="3865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00" y="0"/>
                      </a:moveTo>
                      <a:lnTo>
                        <a:pt x="1457" y="288"/>
                      </a:lnTo>
                      <a:cubicBezTo>
                        <a:pt x="867" y="682"/>
                        <a:pt x="521" y="1161"/>
                        <a:pt x="238" y="1974"/>
                      </a:cubicBezTo>
                      <a:lnTo>
                        <a:pt x="0" y="2661"/>
                      </a:lnTo>
                      <a:lnTo>
                        <a:pt x="0" y="9469"/>
                      </a:lnTo>
                      <a:lnTo>
                        <a:pt x="0" y="10800"/>
                      </a:lnTo>
                      <a:lnTo>
                        <a:pt x="0" y="12131"/>
                      </a:lnTo>
                      <a:lnTo>
                        <a:pt x="0" y="18939"/>
                      </a:lnTo>
                      <a:lnTo>
                        <a:pt x="238" y="19626"/>
                      </a:lnTo>
                      <a:cubicBezTo>
                        <a:pt x="493" y="20364"/>
                        <a:pt x="912" y="20945"/>
                        <a:pt x="1378" y="21223"/>
                      </a:cubicBezTo>
                      <a:cubicBezTo>
                        <a:pt x="1540" y="21320"/>
                        <a:pt x="1722" y="21438"/>
                        <a:pt x="1789" y="21489"/>
                      </a:cubicBezTo>
                      <a:cubicBezTo>
                        <a:pt x="1856" y="21540"/>
                        <a:pt x="6302" y="21596"/>
                        <a:pt x="11671" y="21600"/>
                      </a:cubicBezTo>
                      <a:lnTo>
                        <a:pt x="11750" y="21600"/>
                      </a:lnTo>
                      <a:cubicBezTo>
                        <a:pt x="16131" y="21590"/>
                        <a:pt x="19728" y="21557"/>
                        <a:pt x="19795" y="21511"/>
                      </a:cubicBezTo>
                      <a:cubicBezTo>
                        <a:pt x="19872" y="21459"/>
                        <a:pt x="20104" y="21301"/>
                        <a:pt x="20317" y="21156"/>
                      </a:cubicBezTo>
                      <a:cubicBezTo>
                        <a:pt x="20756" y="20859"/>
                        <a:pt x="21145" y="20303"/>
                        <a:pt x="21331" y="19693"/>
                      </a:cubicBezTo>
                      <a:cubicBezTo>
                        <a:pt x="21400" y="19466"/>
                        <a:pt x="21482" y="19180"/>
                        <a:pt x="21521" y="19072"/>
                      </a:cubicBezTo>
                      <a:cubicBezTo>
                        <a:pt x="21560" y="18963"/>
                        <a:pt x="21600" y="14638"/>
                        <a:pt x="21600" y="9447"/>
                      </a:cubicBezTo>
                      <a:lnTo>
                        <a:pt x="21600" y="2528"/>
                      </a:lnTo>
                      <a:lnTo>
                        <a:pt x="21331" y="1818"/>
                      </a:lnTo>
                      <a:cubicBezTo>
                        <a:pt x="21059" y="1075"/>
                        <a:pt x="20540" y="423"/>
                        <a:pt x="20111" y="288"/>
                      </a:cubicBezTo>
                      <a:cubicBezTo>
                        <a:pt x="19989" y="250"/>
                        <a:pt x="19868" y="169"/>
                        <a:pt x="19842" y="111"/>
                      </a:cubicBezTo>
                      <a:cubicBezTo>
                        <a:pt x="19814" y="48"/>
                        <a:pt x="15859" y="0"/>
                        <a:pt x="9897" y="0"/>
                      </a:cubicBezTo>
                      <a:lnTo>
                        <a:pt x="1900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129" name="Group 992">
                  <a:extLst>
                    <a:ext uri="{FF2B5EF4-FFF2-40B4-BE49-F238E27FC236}">
                      <a16:creationId xmlns:a16="http://schemas.microsoft.com/office/drawing/2014/main" id="{DAD5C38C-E6EB-404D-96AC-806335118543}"/>
                    </a:ext>
                  </a:extLst>
                </p:cNvPr>
                <p:cNvGrpSpPr/>
                <p:nvPr/>
              </p:nvGrpSpPr>
              <p:grpSpPr>
                <a:xfrm>
                  <a:off x="178192" y="1344948"/>
                  <a:ext cx="419313" cy="288826"/>
                  <a:chOff x="-35984" y="40759"/>
                  <a:chExt cx="419311" cy="288824"/>
                </a:xfrm>
              </p:grpSpPr>
              <p:sp>
                <p:nvSpPr>
                  <p:cNvPr id="130" name="Shape 989">
                    <a:extLst>
                      <a:ext uri="{FF2B5EF4-FFF2-40B4-BE49-F238E27FC236}">
                        <a16:creationId xmlns:a16="http://schemas.microsoft.com/office/drawing/2014/main" id="{09322557-C418-4070-B031-A722BD5F692E}"/>
                      </a:ext>
                    </a:extLst>
                  </p:cNvPr>
                  <p:cNvSpPr/>
                  <p:nvPr/>
                </p:nvSpPr>
                <p:spPr>
                  <a:xfrm flipV="1">
                    <a:off x="-35985" y="40759"/>
                    <a:ext cx="259512" cy="259512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ADD9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241101">
                      <a:defRPr sz="16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defRPr>
                    </a:pPr>
                    <a:endParaRPr sz="600"/>
                  </a:p>
                </p:txBody>
              </p:sp>
              <p:sp>
                <p:nvSpPr>
                  <p:cNvPr id="131" name="Shape 990">
                    <a:extLst>
                      <a:ext uri="{FF2B5EF4-FFF2-40B4-BE49-F238E27FC236}">
                        <a16:creationId xmlns:a16="http://schemas.microsoft.com/office/drawing/2014/main" id="{192D7E3E-DFA1-4F5B-96B5-D0B9CA71BAF6}"/>
                      </a:ext>
                    </a:extLst>
                  </p:cNvPr>
                  <p:cNvSpPr/>
                  <p:nvPr/>
                </p:nvSpPr>
                <p:spPr>
                  <a:xfrm flipV="1">
                    <a:off x="89416" y="100956"/>
                    <a:ext cx="213840" cy="213840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AED7D7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241101">
                      <a:defRPr sz="16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defRPr>
                    </a:pPr>
                    <a:endParaRPr sz="600"/>
                  </a:p>
                </p:txBody>
              </p:sp>
              <p:sp>
                <p:nvSpPr>
                  <p:cNvPr id="132" name="Shape 991">
                    <a:extLst>
                      <a:ext uri="{FF2B5EF4-FFF2-40B4-BE49-F238E27FC236}">
                        <a16:creationId xmlns:a16="http://schemas.microsoft.com/office/drawing/2014/main" id="{8AFE186F-724D-4470-937F-BCC15879E8F2}"/>
                      </a:ext>
                    </a:extLst>
                  </p:cNvPr>
                  <p:cNvSpPr/>
                  <p:nvPr/>
                </p:nvSpPr>
                <p:spPr>
                  <a:xfrm flipV="1">
                    <a:off x="213673" y="159930"/>
                    <a:ext cx="169654" cy="169655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ADD9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241101">
                      <a:defRPr sz="16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defRPr>
                    </a:pPr>
                    <a:endParaRPr sz="600"/>
                  </a:p>
                </p:txBody>
              </p:sp>
            </p:grpSp>
          </p:grpSp>
        </p:grpSp>
        <p:grpSp>
          <p:nvGrpSpPr>
            <p:cNvPr id="87" name="Group 998">
              <a:extLst>
                <a:ext uri="{FF2B5EF4-FFF2-40B4-BE49-F238E27FC236}">
                  <a16:creationId xmlns:a16="http://schemas.microsoft.com/office/drawing/2014/main" id="{179DA122-3C54-4EB4-A063-CBC549A65708}"/>
                </a:ext>
              </a:extLst>
            </p:cNvPr>
            <p:cNvGrpSpPr/>
            <p:nvPr/>
          </p:nvGrpSpPr>
          <p:grpSpPr>
            <a:xfrm>
              <a:off x="3728036" y="5097599"/>
              <a:ext cx="787542" cy="708837"/>
              <a:chOff x="0" y="0"/>
              <a:chExt cx="2100110" cy="1890231"/>
            </a:xfrm>
          </p:grpSpPr>
          <p:sp>
            <p:nvSpPr>
              <p:cNvPr id="122" name="Shape 995">
                <a:extLst>
                  <a:ext uri="{FF2B5EF4-FFF2-40B4-BE49-F238E27FC236}">
                    <a16:creationId xmlns:a16="http://schemas.microsoft.com/office/drawing/2014/main" id="{3C8F5468-74CE-4945-A74D-406E79EB98BE}"/>
                  </a:ext>
                </a:extLst>
              </p:cNvPr>
              <p:cNvSpPr/>
              <p:nvPr/>
            </p:nvSpPr>
            <p:spPr>
              <a:xfrm>
                <a:off x="0" y="1033414"/>
                <a:ext cx="2017178" cy="85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algn="r" defTabSz="160734">
                  <a:tabLst>
                    <a:tab pos="561975" algn="l"/>
                  </a:tabLst>
                  <a:defRPr sz="18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675"/>
                  <a:t>Sistemas de</a:t>
                </a:r>
              </a:p>
              <a:p>
                <a:pPr algn="r" defTabSz="160734">
                  <a:tabLst>
                    <a:tab pos="561975" algn="l"/>
                  </a:tabLst>
                  <a:defRPr sz="18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675"/>
                  <a:t>Monitoramento</a:t>
                </a:r>
              </a:p>
            </p:txBody>
          </p:sp>
          <p:pic>
            <p:nvPicPr>
              <p:cNvPr id="123" name="pasted-image.png">
                <a:extLst>
                  <a:ext uri="{FF2B5EF4-FFF2-40B4-BE49-F238E27FC236}">
                    <a16:creationId xmlns:a16="http://schemas.microsoft.com/office/drawing/2014/main" id="{FB7E82FC-CDCE-4366-8DC8-B9B281F2F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flipH="1">
                <a:off x="879840" y="0"/>
                <a:ext cx="872146" cy="11687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4" name="Captura de Tela 2018-05-22 às 17.11.36.png">
                <a:extLst>
                  <a:ext uri="{FF2B5EF4-FFF2-40B4-BE49-F238E27FC236}">
                    <a16:creationId xmlns:a16="http://schemas.microsoft.com/office/drawing/2014/main" id="{72D3D990-A66F-4C55-AD4D-F3D7BDE48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rcRect l="11887" t="22048" r="12009" b="10281"/>
              <a:stretch>
                <a:fillRect/>
              </a:stretch>
            </p:blipFill>
            <p:spPr>
              <a:xfrm>
                <a:off x="1227879" y="638192"/>
                <a:ext cx="872232" cy="529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9" h="21344" extrusionOk="0">
                    <a:moveTo>
                      <a:pt x="9797" y="17"/>
                    </a:moveTo>
                    <a:cubicBezTo>
                      <a:pt x="8075" y="142"/>
                      <a:pt x="6396" y="983"/>
                      <a:pt x="4973" y="2593"/>
                    </a:cubicBezTo>
                    <a:cubicBezTo>
                      <a:pt x="4438" y="3198"/>
                      <a:pt x="3755" y="3964"/>
                      <a:pt x="3456" y="4289"/>
                    </a:cubicBezTo>
                    <a:cubicBezTo>
                      <a:pt x="2887" y="4908"/>
                      <a:pt x="1888" y="7227"/>
                      <a:pt x="1119" y="9730"/>
                    </a:cubicBezTo>
                    <a:cubicBezTo>
                      <a:pt x="427" y="11979"/>
                      <a:pt x="7" y="14945"/>
                      <a:pt x="7" y="17507"/>
                    </a:cubicBezTo>
                    <a:cubicBezTo>
                      <a:pt x="7" y="21313"/>
                      <a:pt x="-621" y="21069"/>
                      <a:pt x="9892" y="21283"/>
                    </a:cubicBezTo>
                    <a:cubicBezTo>
                      <a:pt x="16012" y="21408"/>
                      <a:pt x="19110" y="21342"/>
                      <a:pt x="19550" y="21075"/>
                    </a:cubicBezTo>
                    <a:cubicBezTo>
                      <a:pt x="20751" y="20348"/>
                      <a:pt x="20979" y="18491"/>
                      <a:pt x="20417" y="13955"/>
                    </a:cubicBezTo>
                    <a:cubicBezTo>
                      <a:pt x="19959" y="10256"/>
                      <a:pt x="19146" y="7600"/>
                      <a:pt x="17741" y="5185"/>
                    </a:cubicBezTo>
                    <a:cubicBezTo>
                      <a:pt x="15652" y="1596"/>
                      <a:pt x="12668" y="-192"/>
                      <a:pt x="9797" y="17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" name="Group 1003">
              <a:extLst>
                <a:ext uri="{FF2B5EF4-FFF2-40B4-BE49-F238E27FC236}">
                  <a16:creationId xmlns:a16="http://schemas.microsoft.com/office/drawing/2014/main" id="{41752D31-FC23-41D6-98B3-A17C5F1B98B3}"/>
                </a:ext>
              </a:extLst>
            </p:cNvPr>
            <p:cNvGrpSpPr/>
            <p:nvPr/>
          </p:nvGrpSpPr>
          <p:grpSpPr>
            <a:xfrm>
              <a:off x="6250338" y="3351872"/>
              <a:ext cx="664380" cy="758687"/>
              <a:chOff x="0" y="0"/>
              <a:chExt cx="1771678" cy="2023162"/>
            </a:xfrm>
          </p:grpSpPr>
          <p:grpSp>
            <p:nvGrpSpPr>
              <p:cNvPr id="118" name="Group 1001">
                <a:extLst>
                  <a:ext uri="{FF2B5EF4-FFF2-40B4-BE49-F238E27FC236}">
                    <a16:creationId xmlns:a16="http://schemas.microsoft.com/office/drawing/2014/main" id="{0118962B-C492-4E7C-88AF-84251E955D29}"/>
                  </a:ext>
                </a:extLst>
              </p:cNvPr>
              <p:cNvGrpSpPr/>
              <p:nvPr/>
            </p:nvGrpSpPr>
            <p:grpSpPr>
              <a:xfrm>
                <a:off x="0" y="0"/>
                <a:ext cx="1771679" cy="2023163"/>
                <a:chOff x="0" y="-176202"/>
                <a:chExt cx="1771678" cy="2023162"/>
              </a:xfrm>
            </p:grpSpPr>
            <p:sp>
              <p:nvSpPr>
                <p:cNvPr id="120" name="Shape 999">
                  <a:extLst>
                    <a:ext uri="{FF2B5EF4-FFF2-40B4-BE49-F238E27FC236}">
                      <a16:creationId xmlns:a16="http://schemas.microsoft.com/office/drawing/2014/main" id="{8F22994D-3653-4F03-AF17-B0817649072E}"/>
                    </a:ext>
                  </a:extLst>
                </p:cNvPr>
                <p:cNvSpPr/>
                <p:nvPr/>
              </p:nvSpPr>
              <p:spPr>
                <a:xfrm>
                  <a:off x="0" y="1506288"/>
                  <a:ext cx="1771679" cy="3406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>
                  <a:lvl1pPr algn="l" defTabSz="642937">
                    <a:spcBef>
                      <a:spcPts val="700"/>
                    </a:spcBef>
                    <a:tabLst>
                      <a:tab pos="1778000" algn="l"/>
                    </a:tabLst>
                    <a:defRPr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750"/>
                    <a:t>QWCFP H.A.</a:t>
                  </a:r>
                </a:p>
              </p:txBody>
            </p:sp>
            <p:pic>
              <p:nvPicPr>
                <p:cNvPr id="121" name="pasted-image.png">
                  <a:extLst>
                    <a:ext uri="{FF2B5EF4-FFF2-40B4-BE49-F238E27FC236}">
                      <a16:creationId xmlns:a16="http://schemas.microsoft.com/office/drawing/2014/main" id="{E6473678-ECF9-47A8-8DE0-C61EC69E1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rcRect/>
                <a:stretch>
                  <a:fillRect/>
                </a:stretch>
              </p:blipFill>
              <p:spPr>
                <a:xfrm>
                  <a:off x="237948" y="-176203"/>
                  <a:ext cx="1438712" cy="174978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19" name="image37.png">
                <a:extLst>
                  <a:ext uri="{FF2B5EF4-FFF2-40B4-BE49-F238E27FC236}">
                    <a16:creationId xmlns:a16="http://schemas.microsoft.com/office/drawing/2014/main" id="{B127F418-1B53-48E3-B5AA-1BB20904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rcRect/>
              <a:stretch>
                <a:fillRect/>
              </a:stretch>
            </p:blipFill>
            <p:spPr>
              <a:xfrm rot="1937472">
                <a:off x="417238" y="688979"/>
                <a:ext cx="762106" cy="2875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9" name="Shape 1004">
              <a:extLst>
                <a:ext uri="{FF2B5EF4-FFF2-40B4-BE49-F238E27FC236}">
                  <a16:creationId xmlns:a16="http://schemas.microsoft.com/office/drawing/2014/main" id="{D99D154F-4E16-4583-94CE-4A473F524559}"/>
                </a:ext>
              </a:extLst>
            </p:cNvPr>
            <p:cNvSpPr/>
            <p:nvPr/>
          </p:nvSpPr>
          <p:spPr>
            <a:xfrm>
              <a:off x="3940272" y="4036769"/>
              <a:ext cx="482204" cy="141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14288" tIns="14288" rIns="14288" bIns="14288" anchor="ctr"/>
            <a:lstStyle>
              <a:lvl1pPr algn="l" defTabSz="642937">
                <a:spcBef>
                  <a:spcPts val="700"/>
                </a:spcBef>
                <a:tabLst>
                  <a:tab pos="1778000" algn="l"/>
                </a:tabLst>
                <a:defRPr sz="2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750"/>
                <a:t>QWCFP</a:t>
              </a:r>
            </a:p>
          </p:txBody>
        </p:sp>
        <p:pic>
          <p:nvPicPr>
            <p:cNvPr id="90" name="pasted-image.png">
              <a:extLst>
                <a:ext uri="{FF2B5EF4-FFF2-40B4-BE49-F238E27FC236}">
                  <a16:creationId xmlns:a16="http://schemas.microsoft.com/office/drawing/2014/main" id="{AB562AF9-F01A-40ED-ABFD-5EF0F2B9B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911600" y="3431401"/>
              <a:ext cx="539517" cy="65616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1" name="image37.png">
              <a:extLst>
                <a:ext uri="{FF2B5EF4-FFF2-40B4-BE49-F238E27FC236}">
                  <a16:creationId xmlns:a16="http://schemas.microsoft.com/office/drawing/2014/main" id="{C356FE51-F9BF-401F-9569-F9F50046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rot="1937472">
              <a:off x="3978834" y="3689768"/>
              <a:ext cx="285790" cy="10784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92" name="Group 1011">
              <a:extLst>
                <a:ext uri="{FF2B5EF4-FFF2-40B4-BE49-F238E27FC236}">
                  <a16:creationId xmlns:a16="http://schemas.microsoft.com/office/drawing/2014/main" id="{D07827DB-1203-4EA0-9407-EA6F6BFF81CB}"/>
                </a:ext>
              </a:extLst>
            </p:cNvPr>
            <p:cNvGrpSpPr/>
            <p:nvPr/>
          </p:nvGrpSpPr>
          <p:grpSpPr>
            <a:xfrm>
              <a:off x="7239616" y="4461863"/>
              <a:ext cx="603314" cy="639726"/>
              <a:chOff x="15888" y="0"/>
              <a:chExt cx="1608834" cy="1705935"/>
            </a:xfrm>
          </p:grpSpPr>
          <p:grpSp>
            <p:nvGrpSpPr>
              <p:cNvPr id="114" name="Group 1009">
                <a:extLst>
                  <a:ext uri="{FF2B5EF4-FFF2-40B4-BE49-F238E27FC236}">
                    <a16:creationId xmlns:a16="http://schemas.microsoft.com/office/drawing/2014/main" id="{559EDB29-4B46-48A7-8F14-7F944A88235F}"/>
                  </a:ext>
                </a:extLst>
              </p:cNvPr>
              <p:cNvGrpSpPr/>
              <p:nvPr/>
            </p:nvGrpSpPr>
            <p:grpSpPr>
              <a:xfrm>
                <a:off x="67165" y="0"/>
                <a:ext cx="1557559" cy="1705936"/>
                <a:chOff x="-271914" y="0"/>
                <a:chExt cx="1557557" cy="1705935"/>
              </a:xfrm>
            </p:grpSpPr>
            <p:sp>
              <p:nvSpPr>
                <p:cNvPr id="116" name="Shape 1007">
                  <a:extLst>
                    <a:ext uri="{FF2B5EF4-FFF2-40B4-BE49-F238E27FC236}">
                      <a16:creationId xmlns:a16="http://schemas.microsoft.com/office/drawing/2014/main" id="{0F8FC70B-C97B-496E-A785-C6CF701916C8}"/>
                    </a:ext>
                  </a:extLst>
                </p:cNvPr>
                <p:cNvSpPr/>
                <p:nvPr/>
              </p:nvSpPr>
              <p:spPr>
                <a:xfrm>
                  <a:off x="-271915" y="953463"/>
                  <a:ext cx="1144122" cy="7524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>
                  <a:lvl1pPr algn="r" defTabSz="428625">
                    <a:tabLst>
                      <a:tab pos="1498600" algn="l"/>
                    </a:tabLst>
                    <a:defRPr sz="16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600"/>
                    <a:t>Backup</a:t>
                  </a:r>
                </a:p>
              </p:txBody>
            </p:sp>
            <p:pic>
              <p:nvPicPr>
                <p:cNvPr id="117" name="pasted-image.png">
                  <a:extLst>
                    <a:ext uri="{FF2B5EF4-FFF2-40B4-BE49-F238E27FC236}">
                      <a16:creationId xmlns:a16="http://schemas.microsoft.com/office/drawing/2014/main" id="{43041EF4-FFC1-4C0D-AEB2-48490BB6DE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rcRect l="13706" t="25463" r="40684" b="9195"/>
                <a:stretch>
                  <a:fillRect/>
                </a:stretch>
              </p:blipFill>
              <p:spPr>
                <a:xfrm>
                  <a:off x="0" y="0"/>
                  <a:ext cx="1285644" cy="12183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15" name="Captura de Tela 2018-05-22 às 17.26.20.png">
                <a:extLst>
                  <a:ext uri="{FF2B5EF4-FFF2-40B4-BE49-F238E27FC236}">
                    <a16:creationId xmlns:a16="http://schemas.microsoft.com/office/drawing/2014/main" id="{328C080D-2A12-47B7-9AEB-2854276B3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rcRect l="11566" t="27689" r="1427" b="9197"/>
              <a:stretch>
                <a:fillRect/>
              </a:stretch>
            </p:blipFill>
            <p:spPr>
              <a:xfrm>
                <a:off x="15888" y="538920"/>
                <a:ext cx="878669" cy="531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5" h="19816" extrusionOk="0">
                    <a:moveTo>
                      <a:pt x="2333" y="0"/>
                    </a:moveTo>
                    <a:cubicBezTo>
                      <a:pt x="2073" y="3"/>
                      <a:pt x="1814" y="143"/>
                      <a:pt x="1390" y="429"/>
                    </a:cubicBezTo>
                    <a:cubicBezTo>
                      <a:pt x="-515" y="1710"/>
                      <a:pt x="-444" y="6086"/>
                      <a:pt x="1495" y="7230"/>
                    </a:cubicBezTo>
                    <a:cubicBezTo>
                      <a:pt x="2529" y="7839"/>
                      <a:pt x="4027" y="6935"/>
                      <a:pt x="4485" y="5426"/>
                    </a:cubicBezTo>
                    <a:cubicBezTo>
                      <a:pt x="5041" y="3597"/>
                      <a:pt x="4458" y="1130"/>
                      <a:pt x="3304" y="414"/>
                    </a:cubicBezTo>
                    <a:cubicBezTo>
                      <a:pt x="2861" y="138"/>
                      <a:pt x="2593" y="-3"/>
                      <a:pt x="2333" y="0"/>
                    </a:cubicBezTo>
                    <a:close/>
                    <a:moveTo>
                      <a:pt x="13209" y="89"/>
                    </a:moveTo>
                    <a:cubicBezTo>
                      <a:pt x="12512" y="15"/>
                      <a:pt x="12193" y="122"/>
                      <a:pt x="11809" y="547"/>
                    </a:cubicBezTo>
                    <a:cubicBezTo>
                      <a:pt x="10922" y="1527"/>
                      <a:pt x="10604" y="3107"/>
                      <a:pt x="10876" y="5175"/>
                    </a:cubicBezTo>
                    <a:cubicBezTo>
                      <a:pt x="10979" y="5962"/>
                      <a:pt x="10935" y="6359"/>
                      <a:pt x="10685" y="6934"/>
                    </a:cubicBezTo>
                    <a:cubicBezTo>
                      <a:pt x="10508" y="7343"/>
                      <a:pt x="10287" y="7893"/>
                      <a:pt x="10190" y="8146"/>
                    </a:cubicBezTo>
                    <a:cubicBezTo>
                      <a:pt x="9578" y="9743"/>
                      <a:pt x="8431" y="12157"/>
                      <a:pt x="8276" y="12183"/>
                    </a:cubicBezTo>
                    <a:cubicBezTo>
                      <a:pt x="7307" y="12340"/>
                      <a:pt x="6937" y="11886"/>
                      <a:pt x="5847" y="9300"/>
                    </a:cubicBezTo>
                    <a:cubicBezTo>
                      <a:pt x="5032" y="7365"/>
                      <a:pt x="4817" y="7154"/>
                      <a:pt x="4428" y="7821"/>
                    </a:cubicBezTo>
                    <a:cubicBezTo>
                      <a:pt x="4255" y="8118"/>
                      <a:pt x="4014" y="8353"/>
                      <a:pt x="3885" y="8353"/>
                    </a:cubicBezTo>
                    <a:cubicBezTo>
                      <a:pt x="3466" y="8353"/>
                      <a:pt x="3630" y="9053"/>
                      <a:pt x="4590" y="11281"/>
                    </a:cubicBezTo>
                    <a:cubicBezTo>
                      <a:pt x="5524" y="13447"/>
                      <a:pt x="5531" y="13479"/>
                      <a:pt x="5438" y="15081"/>
                    </a:cubicBezTo>
                    <a:cubicBezTo>
                      <a:pt x="5323" y="17051"/>
                      <a:pt x="5451" y="17913"/>
                      <a:pt x="5962" y="18673"/>
                    </a:cubicBezTo>
                    <a:cubicBezTo>
                      <a:pt x="7274" y="20625"/>
                      <a:pt x="9633" y="19861"/>
                      <a:pt x="10038" y="17357"/>
                    </a:cubicBezTo>
                    <a:cubicBezTo>
                      <a:pt x="10096" y="16998"/>
                      <a:pt x="10107" y="15990"/>
                      <a:pt x="10057" y="15125"/>
                    </a:cubicBezTo>
                    <a:cubicBezTo>
                      <a:pt x="9987" y="13933"/>
                      <a:pt x="10030" y="13392"/>
                      <a:pt x="10247" y="12892"/>
                    </a:cubicBezTo>
                    <a:cubicBezTo>
                      <a:pt x="10405" y="12530"/>
                      <a:pt x="10990" y="11181"/>
                      <a:pt x="11542" y="9891"/>
                    </a:cubicBezTo>
                    <a:cubicBezTo>
                      <a:pt x="12437" y="7801"/>
                      <a:pt x="12603" y="7540"/>
                      <a:pt x="13076" y="7540"/>
                    </a:cubicBezTo>
                    <a:cubicBezTo>
                      <a:pt x="13646" y="7540"/>
                      <a:pt x="14122" y="8198"/>
                      <a:pt x="14961" y="10113"/>
                    </a:cubicBezTo>
                    <a:cubicBezTo>
                      <a:pt x="15222" y="10708"/>
                      <a:pt x="15688" y="11749"/>
                      <a:pt x="15990" y="12419"/>
                    </a:cubicBezTo>
                    <a:cubicBezTo>
                      <a:pt x="16503" y="13559"/>
                      <a:pt x="16524" y="13702"/>
                      <a:pt x="16342" y="14726"/>
                    </a:cubicBezTo>
                    <a:cubicBezTo>
                      <a:pt x="15602" y="18888"/>
                      <a:pt x="18639" y="21597"/>
                      <a:pt x="20504" y="18437"/>
                    </a:cubicBezTo>
                    <a:cubicBezTo>
                      <a:pt x="20802" y="17931"/>
                      <a:pt x="20972" y="17766"/>
                      <a:pt x="21085" y="17875"/>
                    </a:cubicBezTo>
                    <a:lnTo>
                      <a:pt x="21085" y="14031"/>
                    </a:lnTo>
                    <a:cubicBezTo>
                      <a:pt x="20982" y="14109"/>
                      <a:pt x="20787" y="13966"/>
                      <a:pt x="20390" y="13410"/>
                    </a:cubicBezTo>
                    <a:cubicBezTo>
                      <a:pt x="19775" y="12547"/>
                      <a:pt x="19387" y="12317"/>
                      <a:pt x="18133" y="12064"/>
                    </a:cubicBezTo>
                    <a:cubicBezTo>
                      <a:pt x="17997" y="12037"/>
                      <a:pt x="17746" y="11639"/>
                      <a:pt x="17580" y="11177"/>
                    </a:cubicBezTo>
                    <a:cubicBezTo>
                      <a:pt x="17414" y="10716"/>
                      <a:pt x="16839" y="9433"/>
                      <a:pt x="16295" y="8339"/>
                    </a:cubicBezTo>
                    <a:cubicBezTo>
                      <a:pt x="15496" y="6734"/>
                      <a:pt x="15323" y="6218"/>
                      <a:pt x="15409" y="5663"/>
                    </a:cubicBezTo>
                    <a:cubicBezTo>
                      <a:pt x="15709" y="3716"/>
                      <a:pt x="15688" y="2807"/>
                      <a:pt x="15342" y="1952"/>
                    </a:cubicBezTo>
                    <a:cubicBezTo>
                      <a:pt x="14846" y="725"/>
                      <a:pt x="14248" y="198"/>
                      <a:pt x="13209" y="8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" name="Group 1015">
              <a:extLst>
                <a:ext uri="{FF2B5EF4-FFF2-40B4-BE49-F238E27FC236}">
                  <a16:creationId xmlns:a16="http://schemas.microsoft.com/office/drawing/2014/main" id="{384EFCD0-F7D6-4322-AE8C-41D857FAC9C2}"/>
                </a:ext>
              </a:extLst>
            </p:cNvPr>
            <p:cNvGrpSpPr/>
            <p:nvPr/>
          </p:nvGrpSpPr>
          <p:grpSpPr>
            <a:xfrm>
              <a:off x="3306865" y="4745749"/>
              <a:ext cx="589030" cy="675154"/>
              <a:chOff x="0" y="0"/>
              <a:chExt cx="1570745" cy="1800410"/>
            </a:xfrm>
          </p:grpSpPr>
          <p:sp>
            <p:nvSpPr>
              <p:cNvPr id="111" name="Shape 1012">
                <a:extLst>
                  <a:ext uri="{FF2B5EF4-FFF2-40B4-BE49-F238E27FC236}">
                    <a16:creationId xmlns:a16="http://schemas.microsoft.com/office/drawing/2014/main" id="{380DCD2A-FF09-46FD-AE9B-E51D60A2964B}"/>
                  </a:ext>
                </a:extLst>
              </p:cNvPr>
              <p:cNvSpPr/>
              <p:nvPr/>
            </p:nvSpPr>
            <p:spPr>
              <a:xfrm>
                <a:off x="0" y="975285"/>
                <a:ext cx="1570746" cy="8251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Outros sistemas</a:t>
                </a:r>
              </a:p>
            </p:txBody>
          </p:sp>
          <p:pic>
            <p:nvPicPr>
              <p:cNvPr id="112" name="pasted-image.png">
                <a:extLst>
                  <a:ext uri="{FF2B5EF4-FFF2-40B4-BE49-F238E27FC236}">
                    <a16:creationId xmlns:a16="http://schemas.microsoft.com/office/drawing/2014/main" id="{8B8E3779-9379-4F4A-AC7B-EE295E4A6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rcRect l="13706" t="25463" r="40684" b="9195"/>
              <a:stretch>
                <a:fillRect/>
              </a:stretch>
            </p:blipFill>
            <p:spPr>
              <a:xfrm>
                <a:off x="213433" y="0"/>
                <a:ext cx="1285644" cy="12183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" name="Captura de Tela 2018-05-22 às 20.48.10.png">
                <a:extLst>
                  <a:ext uri="{FF2B5EF4-FFF2-40B4-BE49-F238E27FC236}">
                    <a16:creationId xmlns:a16="http://schemas.microsoft.com/office/drawing/2014/main" id="{A84AD628-9365-4B3D-AFCD-74565DB68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rcRect l="24421" t="32766" r="13118" b="14106"/>
              <a:stretch>
                <a:fillRect/>
              </a:stretch>
            </p:blipFill>
            <p:spPr>
              <a:xfrm>
                <a:off x="24812" y="811547"/>
                <a:ext cx="602457" cy="50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571" extrusionOk="0">
                    <a:moveTo>
                      <a:pt x="17216" y="0"/>
                    </a:moveTo>
                    <a:cubicBezTo>
                      <a:pt x="15764" y="-6"/>
                      <a:pt x="15147" y="221"/>
                      <a:pt x="14285" y="1092"/>
                    </a:cubicBezTo>
                    <a:cubicBezTo>
                      <a:pt x="13200" y="2189"/>
                      <a:pt x="12691" y="3403"/>
                      <a:pt x="12691" y="4957"/>
                    </a:cubicBezTo>
                    <a:cubicBezTo>
                      <a:pt x="12692" y="5990"/>
                      <a:pt x="12616" y="6319"/>
                      <a:pt x="12208" y="6771"/>
                    </a:cubicBezTo>
                    <a:cubicBezTo>
                      <a:pt x="11936" y="7073"/>
                      <a:pt x="11710" y="7444"/>
                      <a:pt x="11710" y="7611"/>
                    </a:cubicBezTo>
                    <a:cubicBezTo>
                      <a:pt x="11710" y="7779"/>
                      <a:pt x="12404" y="8700"/>
                      <a:pt x="13246" y="9661"/>
                    </a:cubicBezTo>
                    <a:cubicBezTo>
                      <a:pt x="14089" y="10622"/>
                      <a:pt x="14894" y="11422"/>
                      <a:pt x="15039" y="11426"/>
                    </a:cubicBezTo>
                    <a:cubicBezTo>
                      <a:pt x="15185" y="11430"/>
                      <a:pt x="15451" y="11210"/>
                      <a:pt x="15637" y="10938"/>
                    </a:cubicBezTo>
                    <a:cubicBezTo>
                      <a:pt x="15903" y="10550"/>
                      <a:pt x="16306" y="10406"/>
                      <a:pt x="17515" y="10266"/>
                    </a:cubicBezTo>
                    <a:cubicBezTo>
                      <a:pt x="18780" y="10120"/>
                      <a:pt x="19175" y="9972"/>
                      <a:pt x="19777" y="9409"/>
                    </a:cubicBezTo>
                    <a:cubicBezTo>
                      <a:pt x="20833" y="8423"/>
                      <a:pt x="21593" y="6338"/>
                      <a:pt x="21598" y="4856"/>
                    </a:cubicBezTo>
                    <a:cubicBezTo>
                      <a:pt x="21600" y="4362"/>
                      <a:pt x="21511" y="3925"/>
                      <a:pt x="21328" y="3629"/>
                    </a:cubicBezTo>
                    <a:cubicBezTo>
                      <a:pt x="21091" y="3246"/>
                      <a:pt x="20967" y="3348"/>
                      <a:pt x="19734" y="4856"/>
                    </a:cubicBezTo>
                    <a:cubicBezTo>
                      <a:pt x="18251" y="6670"/>
                      <a:pt x="17541" y="7050"/>
                      <a:pt x="16747" y="6435"/>
                    </a:cubicBezTo>
                    <a:cubicBezTo>
                      <a:pt x="16482" y="6230"/>
                      <a:pt x="16118" y="5745"/>
                      <a:pt x="15950" y="5360"/>
                    </a:cubicBezTo>
                    <a:cubicBezTo>
                      <a:pt x="15551" y="4449"/>
                      <a:pt x="15726" y="4071"/>
                      <a:pt x="17415" y="2033"/>
                    </a:cubicBezTo>
                    <a:cubicBezTo>
                      <a:pt x="18884" y="260"/>
                      <a:pt x="18856" y="6"/>
                      <a:pt x="17216" y="0"/>
                    </a:cubicBezTo>
                    <a:close/>
                    <a:moveTo>
                      <a:pt x="7712" y="470"/>
                    </a:moveTo>
                    <a:cubicBezTo>
                      <a:pt x="7088" y="352"/>
                      <a:pt x="6490" y="364"/>
                      <a:pt x="5933" y="504"/>
                    </a:cubicBezTo>
                    <a:cubicBezTo>
                      <a:pt x="5174" y="694"/>
                      <a:pt x="4687" y="1081"/>
                      <a:pt x="3272" y="2604"/>
                    </a:cubicBezTo>
                    <a:cubicBezTo>
                      <a:pt x="2318" y="3632"/>
                      <a:pt x="1190" y="4735"/>
                      <a:pt x="768" y="5057"/>
                    </a:cubicBezTo>
                    <a:lnTo>
                      <a:pt x="0" y="5645"/>
                    </a:lnTo>
                    <a:lnTo>
                      <a:pt x="1551" y="7494"/>
                    </a:lnTo>
                    <a:cubicBezTo>
                      <a:pt x="2405" y="8508"/>
                      <a:pt x="3201" y="9325"/>
                      <a:pt x="3315" y="9325"/>
                    </a:cubicBezTo>
                    <a:cubicBezTo>
                      <a:pt x="3429" y="9325"/>
                      <a:pt x="3684" y="8975"/>
                      <a:pt x="3884" y="8536"/>
                    </a:cubicBezTo>
                    <a:cubicBezTo>
                      <a:pt x="4085" y="8096"/>
                      <a:pt x="4497" y="7462"/>
                      <a:pt x="4795" y="7124"/>
                    </a:cubicBezTo>
                    <a:lnTo>
                      <a:pt x="5336" y="6502"/>
                    </a:lnTo>
                    <a:lnTo>
                      <a:pt x="8181" y="10165"/>
                    </a:lnTo>
                    <a:cubicBezTo>
                      <a:pt x="9745" y="12184"/>
                      <a:pt x="11873" y="14957"/>
                      <a:pt x="12919" y="16315"/>
                    </a:cubicBezTo>
                    <a:cubicBezTo>
                      <a:pt x="13965" y="17673"/>
                      <a:pt x="15304" y="19392"/>
                      <a:pt x="15893" y="20130"/>
                    </a:cubicBezTo>
                    <a:cubicBezTo>
                      <a:pt x="16481" y="20868"/>
                      <a:pt x="17111" y="21457"/>
                      <a:pt x="17301" y="21457"/>
                    </a:cubicBezTo>
                    <a:cubicBezTo>
                      <a:pt x="17492" y="21457"/>
                      <a:pt x="18100" y="20977"/>
                      <a:pt x="18639" y="20382"/>
                    </a:cubicBezTo>
                    <a:cubicBezTo>
                      <a:pt x="19919" y="18968"/>
                      <a:pt x="19945" y="18340"/>
                      <a:pt x="18767" y="17105"/>
                    </a:cubicBezTo>
                    <a:cubicBezTo>
                      <a:pt x="16561" y="14793"/>
                      <a:pt x="9710" y="7464"/>
                      <a:pt x="8736" y="6368"/>
                    </a:cubicBezTo>
                    <a:cubicBezTo>
                      <a:pt x="8136" y="5692"/>
                      <a:pt x="7471" y="4994"/>
                      <a:pt x="7256" y="4805"/>
                    </a:cubicBezTo>
                    <a:cubicBezTo>
                      <a:pt x="6878" y="4472"/>
                      <a:pt x="6890" y="4426"/>
                      <a:pt x="7641" y="3680"/>
                    </a:cubicBezTo>
                    <a:cubicBezTo>
                      <a:pt x="8067" y="3256"/>
                      <a:pt x="8917" y="2645"/>
                      <a:pt x="9519" y="2318"/>
                    </a:cubicBezTo>
                    <a:lnTo>
                      <a:pt x="10600" y="1730"/>
                    </a:lnTo>
                    <a:lnTo>
                      <a:pt x="9661" y="1193"/>
                    </a:lnTo>
                    <a:cubicBezTo>
                      <a:pt x="8992" y="821"/>
                      <a:pt x="8336" y="588"/>
                      <a:pt x="7712" y="470"/>
                    </a:cubicBezTo>
                    <a:close/>
                    <a:moveTo>
                      <a:pt x="8025" y="11896"/>
                    </a:moveTo>
                    <a:cubicBezTo>
                      <a:pt x="7946" y="11896"/>
                      <a:pt x="6884" y="13102"/>
                      <a:pt x="5663" y="14568"/>
                    </a:cubicBezTo>
                    <a:cubicBezTo>
                      <a:pt x="3343" y="17353"/>
                      <a:pt x="3061" y="17949"/>
                      <a:pt x="3301" y="19457"/>
                    </a:cubicBezTo>
                    <a:cubicBezTo>
                      <a:pt x="3433" y="20286"/>
                      <a:pt x="4018" y="21070"/>
                      <a:pt x="4795" y="21440"/>
                    </a:cubicBezTo>
                    <a:cubicBezTo>
                      <a:pt x="5037" y="21556"/>
                      <a:pt x="5388" y="21594"/>
                      <a:pt x="5748" y="21558"/>
                    </a:cubicBezTo>
                    <a:cubicBezTo>
                      <a:pt x="6108" y="21522"/>
                      <a:pt x="6470" y="21404"/>
                      <a:pt x="6730" y="21239"/>
                    </a:cubicBezTo>
                    <a:cubicBezTo>
                      <a:pt x="6874" y="21146"/>
                      <a:pt x="7964" y="19936"/>
                      <a:pt x="9149" y="18550"/>
                    </a:cubicBezTo>
                    <a:lnTo>
                      <a:pt x="11311" y="16030"/>
                    </a:lnTo>
                    <a:lnTo>
                      <a:pt x="10785" y="15307"/>
                    </a:lnTo>
                    <a:cubicBezTo>
                      <a:pt x="9777" y="13887"/>
                      <a:pt x="8165" y="11896"/>
                      <a:pt x="8025" y="11896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" name="Group 1018">
              <a:extLst>
                <a:ext uri="{FF2B5EF4-FFF2-40B4-BE49-F238E27FC236}">
                  <a16:creationId xmlns:a16="http://schemas.microsoft.com/office/drawing/2014/main" id="{B9F02918-11F9-4349-A8B2-B15DF19AB2DD}"/>
                </a:ext>
              </a:extLst>
            </p:cNvPr>
            <p:cNvGrpSpPr/>
            <p:nvPr/>
          </p:nvGrpSpPr>
          <p:grpSpPr>
            <a:xfrm>
              <a:off x="1531642" y="2336539"/>
              <a:ext cx="1349591" cy="887634"/>
              <a:chOff x="1156707" y="100012"/>
              <a:chExt cx="3598909" cy="2367022"/>
            </a:xfrm>
          </p:grpSpPr>
          <p:pic>
            <p:nvPicPr>
              <p:cNvPr id="109" name="image24.png">
                <a:extLst>
                  <a:ext uri="{FF2B5EF4-FFF2-40B4-BE49-F238E27FC236}">
                    <a16:creationId xmlns:a16="http://schemas.microsoft.com/office/drawing/2014/main" id="{55204218-993E-4609-A0AB-219398D7E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56707" y="100012"/>
                <a:ext cx="1855448" cy="2024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0" name="Shape 1017">
                <a:extLst>
                  <a:ext uri="{FF2B5EF4-FFF2-40B4-BE49-F238E27FC236}">
                    <a16:creationId xmlns:a16="http://schemas.microsoft.com/office/drawing/2014/main" id="{C1E374BC-4B20-4576-9AFF-585D866B4CAA}"/>
                  </a:ext>
                </a:extLst>
              </p:cNvPr>
              <p:cNvSpPr/>
              <p:nvPr/>
            </p:nvSpPr>
            <p:spPr>
              <a:xfrm>
                <a:off x="2000250" y="1359477"/>
                <a:ext cx="2755367" cy="1107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defTabSz="241101">
                  <a:spcBef>
                    <a:spcPts val="263"/>
                  </a:spcBef>
                  <a:tabLst>
                    <a:tab pos="66675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825"/>
                  <a:t>              Filiais e</a:t>
                </a:r>
              </a:p>
              <a:p>
                <a:pPr defTabSz="241101">
                  <a:spcBef>
                    <a:spcPts val="263"/>
                  </a:spcBef>
                  <a:tabLst>
                    <a:tab pos="66675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825"/>
                  <a:t>Órgãos de Governo</a:t>
                </a:r>
              </a:p>
            </p:txBody>
          </p:sp>
        </p:grpSp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8F501092-2AE6-4455-A3C2-73C90687F5D4}"/>
                </a:ext>
              </a:extLst>
            </p:cNvPr>
            <p:cNvPicPr>
              <a:picLocks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3635799" y="1793451"/>
              <a:ext cx="599889" cy="864075"/>
            </a:xfrm>
            <a:prstGeom prst="rect">
              <a:avLst/>
            </a:prstGeom>
          </p:spPr>
        </p:pic>
        <p:grpSp>
          <p:nvGrpSpPr>
            <p:cNvPr id="96" name="Group 1022">
              <a:extLst>
                <a:ext uri="{FF2B5EF4-FFF2-40B4-BE49-F238E27FC236}">
                  <a16:creationId xmlns:a16="http://schemas.microsoft.com/office/drawing/2014/main" id="{1903DA50-355E-46E4-83E2-E2FEF08FEAE1}"/>
                </a:ext>
              </a:extLst>
            </p:cNvPr>
            <p:cNvGrpSpPr/>
            <p:nvPr/>
          </p:nvGrpSpPr>
          <p:grpSpPr>
            <a:xfrm>
              <a:off x="3197541" y="2377139"/>
              <a:ext cx="609272" cy="807697"/>
              <a:chOff x="-311737" y="-8213"/>
              <a:chExt cx="1624725" cy="2153858"/>
            </a:xfrm>
          </p:grpSpPr>
          <p:pic>
            <p:nvPicPr>
              <p:cNvPr id="107" name="image23.png">
                <a:extLst>
                  <a:ext uri="{FF2B5EF4-FFF2-40B4-BE49-F238E27FC236}">
                    <a16:creationId xmlns:a16="http://schemas.microsoft.com/office/drawing/2014/main" id="{6750F2C0-0BEF-46D7-B147-432A1BCD6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0" y="-8213"/>
                <a:ext cx="703694" cy="14136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8" name="Shape 1021">
                <a:extLst>
                  <a:ext uri="{FF2B5EF4-FFF2-40B4-BE49-F238E27FC236}">
                    <a16:creationId xmlns:a16="http://schemas.microsoft.com/office/drawing/2014/main" id="{96D2FB2A-BCC8-4C3D-8BA3-7D3FD3A26EC3}"/>
                  </a:ext>
                </a:extLst>
              </p:cNvPr>
              <p:cNvSpPr/>
              <p:nvPr/>
            </p:nvSpPr>
            <p:spPr>
              <a:xfrm>
                <a:off x="-311737" y="1468536"/>
                <a:ext cx="1624725" cy="6771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l" defTabSz="642937">
                  <a:spcBef>
                    <a:spcPts val="700"/>
                  </a:spcBef>
                  <a:tabLst>
                    <a:tab pos="177800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825"/>
                  <a:t>Aplicações Mobile</a:t>
                </a:r>
              </a:p>
            </p:txBody>
          </p:sp>
        </p:grpSp>
        <p:pic>
          <p:nvPicPr>
            <p:cNvPr id="97" name="Imagem 96">
              <a:extLst>
                <a:ext uri="{FF2B5EF4-FFF2-40B4-BE49-F238E27FC236}">
                  <a16:creationId xmlns:a16="http://schemas.microsoft.com/office/drawing/2014/main" id="{A4E953A9-65EC-4E20-AA6A-C5CC9996B7C6}"/>
                </a:ext>
              </a:extLst>
            </p:cNvPr>
            <p:cNvPicPr>
              <a:picLocks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2237697" y="1648439"/>
              <a:ext cx="1995313" cy="864932"/>
            </a:xfrm>
            <a:prstGeom prst="rect">
              <a:avLst/>
            </a:prstGeom>
          </p:spPr>
        </p:pic>
        <p:sp>
          <p:nvSpPr>
            <p:cNvPr id="98" name="Shape 1024">
              <a:extLst>
                <a:ext uri="{FF2B5EF4-FFF2-40B4-BE49-F238E27FC236}">
                  <a16:creationId xmlns:a16="http://schemas.microsoft.com/office/drawing/2014/main" id="{7EF43038-1DB0-4DA4-ADEB-E9074FEE5453}"/>
                </a:ext>
              </a:extLst>
            </p:cNvPr>
            <p:cNvSpPr/>
            <p:nvPr/>
          </p:nvSpPr>
          <p:spPr>
            <a:xfrm rot="16178099">
              <a:off x="710332" y="1992847"/>
              <a:ext cx="1176091" cy="21929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20805716"/>
            </a:gradFill>
            <a:ln w="12700">
              <a:miter lim="400000"/>
            </a:ln>
            <a:effectLst>
              <a:outerShdw blurRad="889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425"/>
                <a:t>CONTEXTO A</a:t>
              </a:r>
            </a:p>
          </p:txBody>
        </p:sp>
        <p:sp>
          <p:nvSpPr>
            <p:cNvPr id="99" name="Shape 1025">
              <a:extLst>
                <a:ext uri="{FF2B5EF4-FFF2-40B4-BE49-F238E27FC236}">
                  <a16:creationId xmlns:a16="http://schemas.microsoft.com/office/drawing/2014/main" id="{92A5D108-42F3-4C1A-BE2C-26138C9E6EFE}"/>
                </a:ext>
              </a:extLst>
            </p:cNvPr>
            <p:cNvSpPr/>
            <p:nvPr/>
          </p:nvSpPr>
          <p:spPr>
            <a:xfrm rot="16178099">
              <a:off x="700489" y="5005084"/>
              <a:ext cx="1195777" cy="219291"/>
            </a:xfrm>
            <a:prstGeom prst="rect">
              <a:avLst/>
            </a:prstGeom>
            <a:gradFill>
              <a:gsLst>
                <a:gs pos="0">
                  <a:srgbClr val="94297E"/>
                </a:gs>
                <a:gs pos="100000">
                  <a:srgbClr val="FC51D2"/>
                </a:gs>
              </a:gsLst>
              <a:lin ang="20805716"/>
            </a:gradFill>
            <a:ln w="12700">
              <a:miter lim="400000"/>
            </a:ln>
            <a:effectLst>
              <a:outerShdw blurRad="889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425"/>
                <a:t>CONTEXTO C</a:t>
              </a:r>
            </a:p>
          </p:txBody>
        </p:sp>
        <p:sp>
          <p:nvSpPr>
            <p:cNvPr id="100" name="Shape 1040">
              <a:extLst>
                <a:ext uri="{FF2B5EF4-FFF2-40B4-BE49-F238E27FC236}">
                  <a16:creationId xmlns:a16="http://schemas.microsoft.com/office/drawing/2014/main" id="{89117C89-F2C7-4ADD-9329-F99933E4B792}"/>
                </a:ext>
              </a:extLst>
            </p:cNvPr>
            <p:cNvSpPr/>
            <p:nvPr/>
          </p:nvSpPr>
          <p:spPr>
            <a:xfrm>
              <a:off x="5549313" y="2074742"/>
              <a:ext cx="1463011" cy="537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63500">
              <a:solidFill>
                <a:srgbClr val="0433FF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/>
            <a:lstStyle/>
            <a:p>
              <a:endParaRPr sz="675"/>
            </a:p>
          </p:txBody>
        </p:sp>
        <p:sp>
          <p:nvSpPr>
            <p:cNvPr id="101" name="Shape 1027">
              <a:extLst>
                <a:ext uri="{FF2B5EF4-FFF2-40B4-BE49-F238E27FC236}">
                  <a16:creationId xmlns:a16="http://schemas.microsoft.com/office/drawing/2014/main" id="{27F70BC6-0894-485E-8127-F8713D971160}"/>
                </a:ext>
              </a:extLst>
            </p:cNvPr>
            <p:cNvSpPr/>
            <p:nvPr/>
          </p:nvSpPr>
          <p:spPr>
            <a:xfrm rot="16178099">
              <a:off x="690189" y="3651152"/>
              <a:ext cx="1186159" cy="219291"/>
            </a:xfrm>
            <a:prstGeom prst="rect">
              <a:avLst/>
            </a:prstGeom>
            <a:gradFill>
              <a:gsLst>
                <a:gs pos="0">
                  <a:srgbClr val="B77F28"/>
                </a:gs>
                <a:gs pos="100000">
                  <a:srgbClr val="FAD52B"/>
                </a:gs>
              </a:gsLst>
              <a:lin ang="20805716"/>
            </a:gradFill>
            <a:ln w="12700">
              <a:miter lim="400000"/>
            </a:ln>
            <a:effectLst>
              <a:outerShdw blurRad="889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425"/>
                <a:t>CONTEXTO B</a:t>
              </a:r>
            </a:p>
          </p:txBody>
        </p:sp>
        <p:grpSp>
          <p:nvGrpSpPr>
            <p:cNvPr id="102" name="Group 1032">
              <a:extLst>
                <a:ext uri="{FF2B5EF4-FFF2-40B4-BE49-F238E27FC236}">
                  <a16:creationId xmlns:a16="http://schemas.microsoft.com/office/drawing/2014/main" id="{BB04956B-1EC7-488D-B702-E47F8E1688C4}"/>
                </a:ext>
              </a:extLst>
            </p:cNvPr>
            <p:cNvGrpSpPr/>
            <p:nvPr/>
          </p:nvGrpSpPr>
          <p:grpSpPr>
            <a:xfrm>
              <a:off x="7014237" y="2389009"/>
              <a:ext cx="1014110" cy="820547"/>
              <a:chOff x="357187" y="-197191"/>
              <a:chExt cx="2704292" cy="2188124"/>
            </a:xfrm>
          </p:grpSpPr>
          <p:pic>
            <p:nvPicPr>
              <p:cNvPr id="103" name="image12.png">
                <a:extLst>
                  <a:ext uri="{FF2B5EF4-FFF2-40B4-BE49-F238E27FC236}">
                    <a16:creationId xmlns:a16="http://schemas.microsoft.com/office/drawing/2014/main" id="{96F27BB3-DE97-45C5-9F7F-09CAE0D94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rcRect/>
              <a:stretch>
                <a:fillRect/>
              </a:stretch>
            </p:blipFill>
            <p:spPr>
              <a:xfrm flipH="1">
                <a:off x="390899" y="67248"/>
                <a:ext cx="1123720" cy="1123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04" name="Group 1031">
                <a:extLst>
                  <a:ext uri="{FF2B5EF4-FFF2-40B4-BE49-F238E27FC236}">
                    <a16:creationId xmlns:a16="http://schemas.microsoft.com/office/drawing/2014/main" id="{89DDE349-EF38-4D54-867C-6CF975F09495}"/>
                  </a:ext>
                </a:extLst>
              </p:cNvPr>
              <p:cNvGrpSpPr/>
              <p:nvPr/>
            </p:nvGrpSpPr>
            <p:grpSpPr>
              <a:xfrm>
                <a:off x="357187" y="-197192"/>
                <a:ext cx="2704293" cy="2188126"/>
                <a:chOff x="-869081" y="-197191"/>
                <a:chExt cx="2704292" cy="2188124"/>
              </a:xfrm>
            </p:grpSpPr>
            <p:pic>
              <p:nvPicPr>
                <p:cNvPr id="105" name="image20.png">
                  <a:extLst>
                    <a:ext uri="{FF2B5EF4-FFF2-40B4-BE49-F238E27FC236}">
                      <a16:creationId xmlns:a16="http://schemas.microsoft.com/office/drawing/2014/main" id="{73BC64C2-D4CA-4048-8B81-C43BCB498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3800" y="-197192"/>
                  <a:ext cx="1195133" cy="184702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6" name="Shape 1030">
                  <a:extLst>
                    <a:ext uri="{FF2B5EF4-FFF2-40B4-BE49-F238E27FC236}">
                      <a16:creationId xmlns:a16="http://schemas.microsoft.com/office/drawing/2014/main" id="{90C38921-5152-48C5-B940-0A7927270768}"/>
                    </a:ext>
                  </a:extLst>
                </p:cNvPr>
                <p:cNvSpPr/>
                <p:nvPr/>
              </p:nvSpPr>
              <p:spPr>
                <a:xfrm>
                  <a:off x="-869082" y="1312507"/>
                  <a:ext cx="2704293" cy="6784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/>
                <a:p>
                  <a:pPr defTabSz="241101">
                    <a:tabLst>
                      <a:tab pos="666750" algn="l"/>
                    </a:tabLst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sz="675"/>
                    <a:t>Ponto de</a:t>
                  </a:r>
                  <a:r>
                    <a:rPr sz="675" i="1">
                      <a:solidFill>
                        <a:srgbClr val="0433FF"/>
                      </a:solidFill>
                      <a:latin typeface="Gill Sans SemiBold"/>
                      <a:ea typeface="Gill Sans SemiBold"/>
                      <a:cs typeface="Gill Sans SemiBold"/>
                      <a:sym typeface="Gill Sans SemiBold"/>
                    </a:rPr>
                    <a:t> </a:t>
                  </a:r>
                  <a:r>
                    <a:rPr sz="675"/>
                    <a:t>Conectividade</a:t>
                  </a:r>
                </a:p>
              </p:txBody>
            </p:sp>
          </p:grpSp>
        </p:grpSp>
      </p:grp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95F4D9F6-1FF8-4B38-AB26-3AE9AF9FA8E7}"/>
              </a:ext>
            </a:extLst>
          </p:cNvPr>
          <p:cNvSpPr txBox="1"/>
          <p:nvPr/>
        </p:nvSpPr>
        <p:spPr>
          <a:xfrm>
            <a:off x="95392" y="153137"/>
            <a:ext cx="44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Medium" pitchFamily="2" charset="77"/>
              </a:rPr>
              <a:t>Arquitetura do Q-Ware ESB</a:t>
            </a:r>
            <a:endParaRPr lang="pt-BR" sz="8000" dirty="0">
              <a:solidFill>
                <a:schemeClr val="bg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075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8503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P002 - Confirmação Empresa 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Gráfico 2" descr="Nuvem">
            <a:extLst>
              <a:ext uri="{FF2B5EF4-FFF2-40B4-BE49-F238E27FC236}">
                <a16:creationId xmlns:a16="http://schemas.microsoft.com/office/drawing/2014/main" id="{B4DA9426-D5D0-459D-BC97-F73C4E739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023" y="-296095"/>
            <a:ext cx="2079863" cy="207986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Uma imagem contendo clip-art&#10;&#10;Descrição gerada automaticamente">
            <a:extLst>
              <a:ext uri="{FF2B5EF4-FFF2-40B4-BE49-F238E27FC236}">
                <a16:creationId xmlns:a16="http://schemas.microsoft.com/office/drawing/2014/main" id="{6D8D1C69-4D51-48DC-95B8-8B1D0B327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2" y="708792"/>
            <a:ext cx="794338" cy="650915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D74445B-B5FA-47E7-BDA2-A0DC6F652FE1}"/>
              </a:ext>
            </a:extLst>
          </p:cNvPr>
          <p:cNvGrpSpPr/>
          <p:nvPr/>
        </p:nvGrpSpPr>
        <p:grpSpPr>
          <a:xfrm>
            <a:off x="3918266" y="1504626"/>
            <a:ext cx="841222" cy="880440"/>
            <a:chOff x="2154970" y="3092380"/>
            <a:chExt cx="841222" cy="88044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1CF25F3-C378-4B11-9ACA-DDED307C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5" y="3092380"/>
              <a:ext cx="693415" cy="559596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77A539B-67AD-48B8-AC05-03234185A865}"/>
                </a:ext>
              </a:extLst>
            </p:cNvPr>
            <p:cNvSpPr txBox="1"/>
            <p:nvPr/>
          </p:nvSpPr>
          <p:spPr>
            <a:xfrm>
              <a:off x="2154970" y="3665043"/>
              <a:ext cx="84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Firewall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BA3D0D-8C69-48D5-9D03-85AC23F36143}"/>
              </a:ext>
            </a:extLst>
          </p:cNvPr>
          <p:cNvGrpSpPr/>
          <p:nvPr/>
        </p:nvGrpSpPr>
        <p:grpSpPr>
          <a:xfrm>
            <a:off x="3314217" y="3629967"/>
            <a:ext cx="1083929" cy="1101300"/>
            <a:chOff x="2868946" y="4522325"/>
            <a:chExt cx="1083929" cy="11013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AE098E1-3477-4676-A317-BF5CB86B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656" y="4522325"/>
              <a:ext cx="693415" cy="61461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862A97-0F99-4DB6-B3C3-CB90655538C9}"/>
                </a:ext>
              </a:extLst>
            </p:cNvPr>
            <p:cNvSpPr txBox="1"/>
            <p:nvPr/>
          </p:nvSpPr>
          <p:spPr>
            <a:xfrm>
              <a:off x="2868946" y="5100405"/>
              <a:ext cx="108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D34F4D-825A-4010-BDD9-1F1CE881CD6E}"/>
              </a:ext>
            </a:extLst>
          </p:cNvPr>
          <p:cNvGrpSpPr/>
          <p:nvPr/>
        </p:nvGrpSpPr>
        <p:grpSpPr>
          <a:xfrm>
            <a:off x="3586054" y="2542754"/>
            <a:ext cx="1134458" cy="909530"/>
            <a:chOff x="4292551" y="3158044"/>
            <a:chExt cx="1134458" cy="90953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7EDC3A0-6C5A-4C01-BE94-1DDDA4927F1F}"/>
                </a:ext>
              </a:extLst>
            </p:cNvPr>
            <p:cNvSpPr txBox="1"/>
            <p:nvPr/>
          </p:nvSpPr>
          <p:spPr>
            <a:xfrm>
              <a:off x="4292551" y="3759797"/>
              <a:ext cx="1134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Balanceador</a:t>
              </a:r>
              <a:endParaRPr lang="pt-BR" sz="54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EBE0FB6-5A15-4F7F-8E7D-BB102D58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948" y="3158044"/>
              <a:ext cx="693414" cy="63037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D3EB3-2AE5-47A4-97FC-E2A85A625E5F}"/>
              </a:ext>
            </a:extLst>
          </p:cNvPr>
          <p:cNvGrpSpPr/>
          <p:nvPr/>
        </p:nvGrpSpPr>
        <p:grpSpPr>
          <a:xfrm>
            <a:off x="1923635" y="4187844"/>
            <a:ext cx="850057" cy="975193"/>
            <a:chOff x="4108737" y="4767652"/>
            <a:chExt cx="1133409" cy="130025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C763A3B-F771-437C-97C7-2BD121633ECD}"/>
                </a:ext>
              </a:extLst>
            </p:cNvPr>
            <p:cNvSpPr txBox="1"/>
            <p:nvPr/>
          </p:nvSpPr>
          <p:spPr>
            <a:xfrm>
              <a:off x="4108737" y="5657538"/>
              <a:ext cx="1133409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rgbClr val="FF0000"/>
                  </a:solidFill>
                  <a:latin typeface="Montserrat Light" pitchFamily="2" charset="77"/>
                </a:rPr>
                <a:t>keycloak</a:t>
              </a:r>
              <a:endParaRPr lang="pt-BR" sz="4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A730DA5-28AA-401F-A057-ACA8A918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53" y="4767652"/>
              <a:ext cx="764876" cy="892356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33565DB-E087-48FD-BE4D-7C309F85D640}"/>
              </a:ext>
            </a:extLst>
          </p:cNvPr>
          <p:cNvGrpSpPr/>
          <p:nvPr/>
        </p:nvGrpSpPr>
        <p:grpSpPr>
          <a:xfrm>
            <a:off x="987095" y="5392918"/>
            <a:ext cx="1276369" cy="855708"/>
            <a:chOff x="6765065" y="5217185"/>
            <a:chExt cx="1701825" cy="114094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E1433D6-235F-450B-9B76-47B327806A30}"/>
                </a:ext>
              </a:extLst>
            </p:cNvPr>
            <p:cNvSpPr txBox="1"/>
            <p:nvPr/>
          </p:nvSpPr>
          <p:spPr>
            <a:xfrm>
              <a:off x="6765065" y="5947757"/>
              <a:ext cx="1701825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E-mail Server</a:t>
              </a:r>
              <a:endParaRPr lang="pt-BR" sz="4800" b="1" dirty="0">
                <a:latin typeface="Montserrat" pitchFamily="2" charset="77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4A45D31-2D2E-44E5-AC0B-7FADF9B1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557" y="5217185"/>
              <a:ext cx="1044849" cy="61461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65EF90C-15D9-454D-9B31-65C2EA0321F7}"/>
              </a:ext>
            </a:extLst>
          </p:cNvPr>
          <p:cNvGrpSpPr/>
          <p:nvPr/>
        </p:nvGrpSpPr>
        <p:grpSpPr>
          <a:xfrm>
            <a:off x="5229831" y="3945001"/>
            <a:ext cx="693413" cy="1009984"/>
            <a:chOff x="6602606" y="5039625"/>
            <a:chExt cx="924552" cy="134664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C217420-9E5D-46B0-A64C-070F5118F529}"/>
                </a:ext>
              </a:extLst>
            </p:cNvPr>
            <p:cNvSpPr txBox="1"/>
            <p:nvPr/>
          </p:nvSpPr>
          <p:spPr>
            <a:xfrm>
              <a:off x="6640374" y="5975900"/>
              <a:ext cx="8867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REDIS</a:t>
              </a:r>
              <a:endParaRPr lang="pt-BR" sz="3600" b="1" dirty="0">
                <a:latin typeface="Montserrat" pitchFamily="2" charset="77"/>
              </a:endParaRP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36EB3B4-4E02-478B-B547-3A05739C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606" y="5039625"/>
              <a:ext cx="924552" cy="895658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CAD0479-5905-4C89-94D9-A9F24BE41B36}"/>
              </a:ext>
            </a:extLst>
          </p:cNvPr>
          <p:cNvGrpSpPr/>
          <p:nvPr/>
        </p:nvGrpSpPr>
        <p:grpSpPr>
          <a:xfrm>
            <a:off x="5704583" y="5330323"/>
            <a:ext cx="1002835" cy="1063485"/>
            <a:chOff x="975771" y="2996345"/>
            <a:chExt cx="1002835" cy="1063485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29A2301-69DB-4F2A-8696-BB2C36420E24}"/>
                </a:ext>
              </a:extLst>
            </p:cNvPr>
            <p:cNvSpPr txBox="1"/>
            <p:nvPr/>
          </p:nvSpPr>
          <p:spPr>
            <a:xfrm>
              <a:off x="975771" y="3752053"/>
              <a:ext cx="708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Nifi</a:t>
              </a:r>
              <a:endParaRPr lang="pt-BR" sz="1400" b="1" dirty="0">
                <a:latin typeface="Montserrat Light" pitchFamily="2" charset="77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C5B75436-1A42-4445-8825-A96AEE323D45}"/>
                </a:ext>
              </a:extLst>
            </p:cNvPr>
            <p:cNvGrpSpPr/>
            <p:nvPr/>
          </p:nvGrpSpPr>
          <p:grpSpPr>
            <a:xfrm>
              <a:off x="1189295" y="2996345"/>
              <a:ext cx="789311" cy="915718"/>
              <a:chOff x="1239866" y="3090722"/>
              <a:chExt cx="789311" cy="915718"/>
            </a:xfrm>
          </p:grpSpPr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4EF9C04A-4004-42A2-BB4D-BA2CDFADA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866" y="3090722"/>
                <a:ext cx="635863" cy="733690"/>
              </a:xfrm>
              <a:prstGeom prst="rect">
                <a:avLst/>
              </a:prstGeom>
            </p:spPr>
          </p:pic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04BAA7A7-88C1-45FD-859F-B861E245978B}"/>
                  </a:ext>
                </a:extLst>
              </p:cNvPr>
              <p:cNvGrpSpPr/>
              <p:nvPr/>
            </p:nvGrpSpPr>
            <p:grpSpPr>
              <a:xfrm rot="16200000">
                <a:off x="1651081" y="3628344"/>
                <a:ext cx="364056" cy="392136"/>
                <a:chOff x="5919255" y="4114939"/>
                <a:chExt cx="610566" cy="638143"/>
              </a:xfrm>
            </p:grpSpPr>
            <p:pic>
              <p:nvPicPr>
                <p:cNvPr id="34" name="Imagem 33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08C159FC-97D9-4BB8-98EB-19C1779F4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35" name="Imagem 34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12750F85-D048-4C37-A366-5719FFA5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36" name="Imagem 35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D42ED74C-FE3D-4541-A68C-CCFB58087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7" name="Arco 46">
            <a:extLst>
              <a:ext uri="{FF2B5EF4-FFF2-40B4-BE49-F238E27FC236}">
                <a16:creationId xmlns:a16="http://schemas.microsoft.com/office/drawing/2014/main" id="{12A42651-28BB-42DA-99CE-6DA58241085A}"/>
              </a:ext>
            </a:extLst>
          </p:cNvPr>
          <p:cNvSpPr/>
          <p:nvPr/>
        </p:nvSpPr>
        <p:spPr>
          <a:xfrm rot="17125360">
            <a:off x="2125439" y="4754659"/>
            <a:ext cx="3673913" cy="3673913"/>
          </a:xfrm>
          <a:prstGeom prst="arc">
            <a:avLst>
              <a:gd name="adj1" fmla="val 15280792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40222AB-8A60-4433-B23A-CA2AB919DA78}"/>
              </a:ext>
            </a:extLst>
          </p:cNvPr>
          <p:cNvGrpSpPr/>
          <p:nvPr/>
        </p:nvGrpSpPr>
        <p:grpSpPr>
          <a:xfrm>
            <a:off x="177360" y="2931267"/>
            <a:ext cx="7645221" cy="6242688"/>
            <a:chOff x="923924" y="2361868"/>
            <a:chExt cx="7715725" cy="6242688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84C82D34-51BB-407A-A7BF-53013DCA4F6B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0847228"/>
                <a:gd name="adj2" fmla="val 15608449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Arco 49">
              <a:extLst>
                <a:ext uri="{FF2B5EF4-FFF2-40B4-BE49-F238E27FC236}">
                  <a16:creationId xmlns:a16="http://schemas.microsoft.com/office/drawing/2014/main" id="{97B4FCAC-F132-4C2A-8166-FC83304A5D32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6816344"/>
                <a:gd name="adj2" fmla="val 21289657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7" name="Arco 66">
            <a:extLst>
              <a:ext uri="{FF2B5EF4-FFF2-40B4-BE49-F238E27FC236}">
                <a16:creationId xmlns:a16="http://schemas.microsoft.com/office/drawing/2014/main" id="{7471F63B-5F81-4F75-AB15-7B1624D91D84}"/>
              </a:ext>
            </a:extLst>
          </p:cNvPr>
          <p:cNvSpPr/>
          <p:nvPr/>
        </p:nvSpPr>
        <p:spPr>
          <a:xfrm rot="11543518">
            <a:off x="2204288" y="1738490"/>
            <a:ext cx="3673913" cy="3673913"/>
          </a:xfrm>
          <a:prstGeom prst="arc">
            <a:avLst>
              <a:gd name="adj1" fmla="val 21485931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D9ABEB40-FD48-499E-ACD2-4E1E9FB53C77}"/>
              </a:ext>
            </a:extLst>
          </p:cNvPr>
          <p:cNvSpPr/>
          <p:nvPr/>
        </p:nvSpPr>
        <p:spPr>
          <a:xfrm rot="17577124">
            <a:off x="2115892" y="1455612"/>
            <a:ext cx="3986807" cy="4266881"/>
          </a:xfrm>
          <a:prstGeom prst="arc">
            <a:avLst>
              <a:gd name="adj1" fmla="val 21485931"/>
              <a:gd name="adj2" fmla="val 384503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23FE63A-9F33-4560-9600-44EB3AFB6D85}"/>
              </a:ext>
            </a:extLst>
          </p:cNvPr>
          <p:cNvGrpSpPr/>
          <p:nvPr/>
        </p:nvGrpSpPr>
        <p:grpSpPr>
          <a:xfrm>
            <a:off x="6499988" y="4911462"/>
            <a:ext cx="394971" cy="384600"/>
            <a:chOff x="7301227" y="2131977"/>
            <a:chExt cx="599444" cy="583704"/>
          </a:xfrm>
        </p:grpSpPr>
        <p:sp>
          <p:nvSpPr>
            <p:cNvPr id="70" name="Shape 825">
              <a:extLst>
                <a:ext uri="{FF2B5EF4-FFF2-40B4-BE49-F238E27FC236}">
                  <a16:creationId xmlns:a16="http://schemas.microsoft.com/office/drawing/2014/main" id="{9CAB248E-6874-4E7B-88DB-60D57FB26B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1" name="Shape 826">
              <a:extLst>
                <a:ext uri="{FF2B5EF4-FFF2-40B4-BE49-F238E27FC236}">
                  <a16:creationId xmlns:a16="http://schemas.microsoft.com/office/drawing/2014/main" id="{D5148921-843F-40C6-817E-91563B21D24B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1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04DB62ED-29BE-4381-B156-1FCB5486C1E5}"/>
              </a:ext>
            </a:extLst>
          </p:cNvPr>
          <p:cNvGrpSpPr/>
          <p:nvPr/>
        </p:nvGrpSpPr>
        <p:grpSpPr>
          <a:xfrm>
            <a:off x="5692214" y="3701984"/>
            <a:ext cx="394971" cy="384600"/>
            <a:chOff x="7301227" y="2131977"/>
            <a:chExt cx="599444" cy="583704"/>
          </a:xfrm>
        </p:grpSpPr>
        <p:sp>
          <p:nvSpPr>
            <p:cNvPr id="74" name="Shape 825">
              <a:extLst>
                <a:ext uri="{FF2B5EF4-FFF2-40B4-BE49-F238E27FC236}">
                  <a16:creationId xmlns:a16="http://schemas.microsoft.com/office/drawing/2014/main" id="{47DADA6F-A1D1-4B4C-A7C0-ACEAD3F227D2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5" name="Shape 826">
              <a:extLst>
                <a:ext uri="{FF2B5EF4-FFF2-40B4-BE49-F238E27FC236}">
                  <a16:creationId xmlns:a16="http://schemas.microsoft.com/office/drawing/2014/main" id="{F748C311-43C2-4512-83AD-14F108D4B57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2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8F3C7C4-BFAC-4169-B51F-2163C933B352}"/>
              </a:ext>
            </a:extLst>
          </p:cNvPr>
          <p:cNvGrpSpPr/>
          <p:nvPr/>
        </p:nvGrpSpPr>
        <p:grpSpPr>
          <a:xfrm>
            <a:off x="874764" y="5077800"/>
            <a:ext cx="394971" cy="384600"/>
            <a:chOff x="7301227" y="2131977"/>
            <a:chExt cx="599444" cy="583704"/>
          </a:xfrm>
        </p:grpSpPr>
        <p:sp>
          <p:nvSpPr>
            <p:cNvPr id="80" name="Shape 825">
              <a:extLst>
                <a:ext uri="{FF2B5EF4-FFF2-40B4-BE49-F238E27FC236}">
                  <a16:creationId xmlns:a16="http://schemas.microsoft.com/office/drawing/2014/main" id="{CB322DF4-B329-4D6C-9EFE-5D277CCFCB9C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1" name="Shape 826">
              <a:extLst>
                <a:ext uri="{FF2B5EF4-FFF2-40B4-BE49-F238E27FC236}">
                  <a16:creationId xmlns:a16="http://schemas.microsoft.com/office/drawing/2014/main" id="{C7FC89B0-38D0-4BD1-B90E-F09754AEF88A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3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6EC5F000-1A2B-4E88-8362-CF6DCD1518B3}"/>
              </a:ext>
            </a:extLst>
          </p:cNvPr>
          <p:cNvGrpSpPr/>
          <p:nvPr/>
        </p:nvGrpSpPr>
        <p:grpSpPr>
          <a:xfrm>
            <a:off x="4149192" y="3488419"/>
            <a:ext cx="394971" cy="384600"/>
            <a:chOff x="7301227" y="2131977"/>
            <a:chExt cx="599444" cy="583704"/>
          </a:xfrm>
        </p:grpSpPr>
        <p:sp>
          <p:nvSpPr>
            <p:cNvPr id="83" name="Shape 825">
              <a:extLst>
                <a:ext uri="{FF2B5EF4-FFF2-40B4-BE49-F238E27FC236}">
                  <a16:creationId xmlns:a16="http://schemas.microsoft.com/office/drawing/2014/main" id="{1A0397DB-E049-4216-A263-ACBC086EA946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4" name="Shape 826">
              <a:extLst>
                <a:ext uri="{FF2B5EF4-FFF2-40B4-BE49-F238E27FC236}">
                  <a16:creationId xmlns:a16="http://schemas.microsoft.com/office/drawing/2014/main" id="{ECC79BBB-0912-4649-A475-A447DA232533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5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A3BCDA-87B6-4D61-B7A7-2619F5FC9098}"/>
              </a:ext>
            </a:extLst>
          </p:cNvPr>
          <p:cNvGrpSpPr/>
          <p:nvPr/>
        </p:nvGrpSpPr>
        <p:grpSpPr>
          <a:xfrm>
            <a:off x="7195683" y="1194778"/>
            <a:ext cx="394971" cy="384600"/>
            <a:chOff x="7301227" y="2131977"/>
            <a:chExt cx="599444" cy="583704"/>
          </a:xfrm>
        </p:grpSpPr>
        <p:sp>
          <p:nvSpPr>
            <p:cNvPr id="86" name="Shape 825">
              <a:extLst>
                <a:ext uri="{FF2B5EF4-FFF2-40B4-BE49-F238E27FC236}">
                  <a16:creationId xmlns:a16="http://schemas.microsoft.com/office/drawing/2014/main" id="{E4827D7A-29C2-4D20-8BD1-5103A8FBF47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7" name="Shape 826">
              <a:extLst>
                <a:ext uri="{FF2B5EF4-FFF2-40B4-BE49-F238E27FC236}">
                  <a16:creationId xmlns:a16="http://schemas.microsoft.com/office/drawing/2014/main" id="{1D9E7DCB-522C-47FD-ABD0-0044265076E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4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4C95358-1742-4EBD-A3CE-6A4B6D4945F0}"/>
              </a:ext>
            </a:extLst>
          </p:cNvPr>
          <p:cNvGrpSpPr/>
          <p:nvPr/>
        </p:nvGrpSpPr>
        <p:grpSpPr>
          <a:xfrm>
            <a:off x="4720262" y="4503440"/>
            <a:ext cx="394971" cy="384600"/>
            <a:chOff x="7301227" y="2131977"/>
            <a:chExt cx="599444" cy="583704"/>
          </a:xfrm>
        </p:grpSpPr>
        <p:sp>
          <p:nvSpPr>
            <p:cNvPr id="89" name="Shape 825">
              <a:extLst>
                <a:ext uri="{FF2B5EF4-FFF2-40B4-BE49-F238E27FC236}">
                  <a16:creationId xmlns:a16="http://schemas.microsoft.com/office/drawing/2014/main" id="{B00ED5AB-9C7F-4687-BA26-D95FDE881DB9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0" name="Shape 826">
              <a:extLst>
                <a:ext uri="{FF2B5EF4-FFF2-40B4-BE49-F238E27FC236}">
                  <a16:creationId xmlns:a16="http://schemas.microsoft.com/office/drawing/2014/main" id="{EA741178-0F48-4F7F-9F52-D95C654A232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6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43B6C3AA-0AB9-4122-A916-59C8B09B4604}"/>
              </a:ext>
            </a:extLst>
          </p:cNvPr>
          <p:cNvGrpSpPr/>
          <p:nvPr/>
        </p:nvGrpSpPr>
        <p:grpSpPr>
          <a:xfrm>
            <a:off x="4448815" y="5353374"/>
            <a:ext cx="819317" cy="1381113"/>
            <a:chOff x="5020343" y="4078904"/>
            <a:chExt cx="1092422" cy="1841487"/>
          </a:xfrm>
        </p:grpSpPr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12D0B4D7-4260-45C2-8B80-70C36B8DF609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QWCFP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93" name="Imagem 92">
              <a:extLst>
                <a:ext uri="{FF2B5EF4-FFF2-40B4-BE49-F238E27FC236}">
                  <a16:creationId xmlns:a16="http://schemas.microsoft.com/office/drawing/2014/main" id="{8A579F6E-424B-450A-A293-363FF6964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865449A8-FA85-45AF-819D-DE9FC14D523F}"/>
              </a:ext>
            </a:extLst>
          </p:cNvPr>
          <p:cNvGrpSpPr/>
          <p:nvPr/>
        </p:nvGrpSpPr>
        <p:grpSpPr>
          <a:xfrm>
            <a:off x="2627206" y="5381036"/>
            <a:ext cx="819317" cy="1381113"/>
            <a:chOff x="5020343" y="4078904"/>
            <a:chExt cx="1092422" cy="1841487"/>
          </a:xfrm>
        </p:grpSpPr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C16CFF77-6C11-4919-98F7-ADC23C6574E5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WALLI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96" name="Imagem 95">
              <a:extLst>
                <a:ext uri="{FF2B5EF4-FFF2-40B4-BE49-F238E27FC236}">
                  <a16:creationId xmlns:a16="http://schemas.microsoft.com/office/drawing/2014/main" id="{90100B1A-CC6A-4DF2-9976-CC0128FC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1097BC0B-4F96-4D2F-83CE-7AC54ACF3EB0}"/>
              </a:ext>
            </a:extLst>
          </p:cNvPr>
          <p:cNvGrpSpPr/>
          <p:nvPr/>
        </p:nvGrpSpPr>
        <p:grpSpPr>
          <a:xfrm>
            <a:off x="3472897" y="5003505"/>
            <a:ext cx="916069" cy="1066639"/>
            <a:chOff x="3472897" y="5003505"/>
            <a:chExt cx="916069" cy="1066639"/>
          </a:xfrm>
        </p:grpSpPr>
        <p:pic>
          <p:nvPicPr>
            <p:cNvPr id="98" name="Imagem 97">
              <a:extLst>
                <a:ext uri="{FF2B5EF4-FFF2-40B4-BE49-F238E27FC236}">
                  <a16:creationId xmlns:a16="http://schemas.microsoft.com/office/drawing/2014/main" id="{B856E2D5-C473-489D-BBE4-F39F4C9FD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698" y="5003505"/>
              <a:ext cx="635863" cy="733690"/>
            </a:xfrm>
            <a:prstGeom prst="rect">
              <a:avLst/>
            </a:prstGeom>
          </p:spPr>
        </p:pic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A052733B-425A-4FCC-B390-0177765B7BFF}"/>
                </a:ext>
              </a:extLst>
            </p:cNvPr>
            <p:cNvSpPr txBox="1"/>
            <p:nvPr/>
          </p:nvSpPr>
          <p:spPr>
            <a:xfrm>
              <a:off x="3472897" y="5762367"/>
              <a:ext cx="91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Q-WARE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4113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aixaDeTexto 58">
            <a:extLst>
              <a:ext uri="{FF2B5EF4-FFF2-40B4-BE49-F238E27FC236}">
                <a16:creationId xmlns:a16="http://schemas.microsoft.com/office/drawing/2014/main" id="{7428A3A7-9AFB-4087-8660-220578BF58B1}"/>
              </a:ext>
            </a:extLst>
          </p:cNvPr>
          <p:cNvSpPr txBox="1"/>
          <p:nvPr/>
        </p:nvSpPr>
        <p:spPr>
          <a:xfrm>
            <a:off x="95392" y="153137"/>
            <a:ext cx="44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Medium" pitchFamily="2" charset="77"/>
              </a:rPr>
              <a:t>Arquitetura do Q-Ware ESB</a:t>
            </a:r>
            <a:endParaRPr lang="pt-BR" sz="80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grpSp>
        <p:nvGrpSpPr>
          <p:cNvPr id="236" name="Agrupar 235">
            <a:extLst>
              <a:ext uri="{FF2B5EF4-FFF2-40B4-BE49-F238E27FC236}">
                <a16:creationId xmlns:a16="http://schemas.microsoft.com/office/drawing/2014/main" id="{B316EF61-E9E0-422D-A70B-47F9ED5F6DFD}"/>
              </a:ext>
            </a:extLst>
          </p:cNvPr>
          <p:cNvGrpSpPr/>
          <p:nvPr/>
        </p:nvGrpSpPr>
        <p:grpSpPr>
          <a:xfrm>
            <a:off x="345503" y="1035710"/>
            <a:ext cx="8602462" cy="5136975"/>
            <a:chOff x="1149685" y="1235918"/>
            <a:chExt cx="6878662" cy="4621071"/>
          </a:xfrm>
        </p:grpSpPr>
        <p:grpSp>
          <p:nvGrpSpPr>
            <p:cNvPr id="237" name="Group 1053">
              <a:extLst>
                <a:ext uri="{FF2B5EF4-FFF2-40B4-BE49-F238E27FC236}">
                  <a16:creationId xmlns:a16="http://schemas.microsoft.com/office/drawing/2014/main" id="{D2FD9439-02BD-411C-A4E1-CE5799CDDC08}"/>
                </a:ext>
              </a:extLst>
            </p:cNvPr>
            <p:cNvGrpSpPr/>
            <p:nvPr/>
          </p:nvGrpSpPr>
          <p:grpSpPr>
            <a:xfrm>
              <a:off x="4634786" y="2987285"/>
              <a:ext cx="600431" cy="119266"/>
              <a:chOff x="-51571" y="-6350"/>
              <a:chExt cx="1601147" cy="318041"/>
            </a:xfrm>
          </p:grpSpPr>
          <p:pic>
            <p:nvPicPr>
              <p:cNvPr id="378" name="Imagem 377">
                <a:extLst>
                  <a:ext uri="{FF2B5EF4-FFF2-40B4-BE49-F238E27FC236}">
                    <a16:creationId xmlns:a16="http://schemas.microsoft.com/office/drawing/2014/main" id="{966F1F2F-CE6F-4F50-921C-2863993223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55145" y="104975"/>
                <a:ext cx="310290" cy="103144"/>
              </a:xfrm>
              <a:prstGeom prst="rect">
                <a:avLst/>
              </a:prstGeom>
              <a:effectLst/>
            </p:spPr>
          </p:pic>
          <p:pic>
            <p:nvPicPr>
              <p:cNvPr id="379" name="Imagem 378">
                <a:extLst>
                  <a:ext uri="{FF2B5EF4-FFF2-40B4-BE49-F238E27FC236}">
                    <a16:creationId xmlns:a16="http://schemas.microsoft.com/office/drawing/2014/main" id="{FEB40BBF-2508-4176-8E99-FF5F082EE22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42859" y="104975"/>
                <a:ext cx="310291" cy="103144"/>
              </a:xfrm>
              <a:prstGeom prst="rect">
                <a:avLst/>
              </a:prstGeom>
              <a:effectLst/>
            </p:spPr>
          </p:pic>
          <p:pic>
            <p:nvPicPr>
              <p:cNvPr id="380" name="Imagem 379">
                <a:extLst>
                  <a:ext uri="{FF2B5EF4-FFF2-40B4-BE49-F238E27FC236}">
                    <a16:creationId xmlns:a16="http://schemas.microsoft.com/office/drawing/2014/main" id="{44B30CF7-D0C2-43AE-AABC-E982C54086C0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03450" y="97223"/>
                <a:ext cx="310290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38" name="Group 1060">
              <a:extLst>
                <a:ext uri="{FF2B5EF4-FFF2-40B4-BE49-F238E27FC236}">
                  <a16:creationId xmlns:a16="http://schemas.microsoft.com/office/drawing/2014/main" id="{63297F53-037A-46FF-83DC-A292B0B741DF}"/>
                </a:ext>
              </a:extLst>
            </p:cNvPr>
            <p:cNvGrpSpPr/>
            <p:nvPr/>
          </p:nvGrpSpPr>
          <p:grpSpPr>
            <a:xfrm>
              <a:off x="5923286" y="4464102"/>
              <a:ext cx="600431" cy="119266"/>
              <a:chOff x="-51571" y="-6350"/>
              <a:chExt cx="1601147" cy="318041"/>
            </a:xfrm>
          </p:grpSpPr>
          <p:pic>
            <p:nvPicPr>
              <p:cNvPr id="375" name="Imagem 374">
                <a:extLst>
                  <a:ext uri="{FF2B5EF4-FFF2-40B4-BE49-F238E27FC236}">
                    <a16:creationId xmlns:a16="http://schemas.microsoft.com/office/drawing/2014/main" id="{66001676-A09B-48B3-AF54-2506278E3369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55145" y="104975"/>
                <a:ext cx="310290" cy="103144"/>
              </a:xfrm>
              <a:prstGeom prst="rect">
                <a:avLst/>
              </a:prstGeom>
              <a:effectLst/>
            </p:spPr>
          </p:pic>
          <p:pic>
            <p:nvPicPr>
              <p:cNvPr id="376" name="Imagem 375">
                <a:extLst>
                  <a:ext uri="{FF2B5EF4-FFF2-40B4-BE49-F238E27FC236}">
                    <a16:creationId xmlns:a16="http://schemas.microsoft.com/office/drawing/2014/main" id="{B1126092-CAAD-4BD3-9793-A092BA6CDED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42859" y="104975"/>
                <a:ext cx="310291" cy="103144"/>
              </a:xfrm>
              <a:prstGeom prst="rect">
                <a:avLst/>
              </a:prstGeom>
              <a:effectLst/>
            </p:spPr>
          </p:pic>
          <p:pic>
            <p:nvPicPr>
              <p:cNvPr id="377" name="Imagem 376">
                <a:extLst>
                  <a:ext uri="{FF2B5EF4-FFF2-40B4-BE49-F238E27FC236}">
                    <a16:creationId xmlns:a16="http://schemas.microsoft.com/office/drawing/2014/main" id="{D87EDD4A-2908-4349-84E5-B7E141EE3C42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03450" y="97223"/>
                <a:ext cx="310290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39" name="Group 1063">
              <a:extLst>
                <a:ext uri="{FF2B5EF4-FFF2-40B4-BE49-F238E27FC236}">
                  <a16:creationId xmlns:a16="http://schemas.microsoft.com/office/drawing/2014/main" id="{B03B605A-339D-4F7A-A2C1-690169E9815D}"/>
                </a:ext>
              </a:extLst>
            </p:cNvPr>
            <p:cNvGrpSpPr/>
            <p:nvPr/>
          </p:nvGrpSpPr>
          <p:grpSpPr>
            <a:xfrm>
              <a:off x="1608611" y="4467651"/>
              <a:ext cx="872435" cy="561036"/>
              <a:chOff x="-2954730" y="6436483"/>
              <a:chExt cx="2326491" cy="1496092"/>
            </a:xfrm>
          </p:grpSpPr>
          <p:pic>
            <p:nvPicPr>
              <p:cNvPr id="373" name="pasted-image.pdf">
                <a:extLst>
                  <a:ext uri="{FF2B5EF4-FFF2-40B4-BE49-F238E27FC236}">
                    <a16:creationId xmlns:a16="http://schemas.microsoft.com/office/drawing/2014/main" id="{1974A9CC-527C-4D98-AAA5-54E3407A2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50252" y="6436483"/>
                <a:ext cx="2222013" cy="11110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74" name="Shape 1062">
                <a:extLst>
                  <a:ext uri="{FF2B5EF4-FFF2-40B4-BE49-F238E27FC236}">
                    <a16:creationId xmlns:a16="http://schemas.microsoft.com/office/drawing/2014/main" id="{293513ED-910F-4F4C-81FA-656A504CFB0C}"/>
                  </a:ext>
                </a:extLst>
              </p:cNvPr>
              <p:cNvSpPr/>
              <p:nvPr/>
            </p:nvSpPr>
            <p:spPr>
              <a:xfrm>
                <a:off x="-2954730" y="7522579"/>
                <a:ext cx="2236990" cy="409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0092" tIns="20092" rIns="20092" bIns="20092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1800" b="1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75"/>
                  <a:t>BANCO DE DADOS</a:t>
                </a:r>
              </a:p>
            </p:txBody>
          </p:sp>
        </p:grpSp>
        <p:grpSp>
          <p:nvGrpSpPr>
            <p:cNvPr id="240" name="Group 1066">
              <a:extLst>
                <a:ext uri="{FF2B5EF4-FFF2-40B4-BE49-F238E27FC236}">
                  <a16:creationId xmlns:a16="http://schemas.microsoft.com/office/drawing/2014/main" id="{D41EC7BD-2A45-46DE-B64A-6AAF9935B8C8}"/>
                </a:ext>
              </a:extLst>
            </p:cNvPr>
            <p:cNvGrpSpPr/>
            <p:nvPr/>
          </p:nvGrpSpPr>
          <p:grpSpPr>
            <a:xfrm>
              <a:off x="1635523" y="5106591"/>
              <a:ext cx="862224" cy="684722"/>
              <a:chOff x="0" y="0"/>
              <a:chExt cx="2299262" cy="1825924"/>
            </a:xfrm>
          </p:grpSpPr>
          <p:pic>
            <p:nvPicPr>
              <p:cNvPr id="371" name="pasted-image.pdf">
                <a:extLst>
                  <a:ext uri="{FF2B5EF4-FFF2-40B4-BE49-F238E27FC236}">
                    <a16:creationId xmlns:a16="http://schemas.microsoft.com/office/drawing/2014/main" id="{628B5C11-931E-47DC-9060-0293DFC5B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45" y="0"/>
                <a:ext cx="2222014" cy="11110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72" name="Shape 1065">
                <a:extLst>
                  <a:ext uri="{FF2B5EF4-FFF2-40B4-BE49-F238E27FC236}">
                    <a16:creationId xmlns:a16="http://schemas.microsoft.com/office/drawing/2014/main" id="{F6A43F72-158F-48F9-A019-F587E712102F}"/>
                  </a:ext>
                </a:extLst>
              </p:cNvPr>
              <p:cNvSpPr/>
              <p:nvPr/>
            </p:nvSpPr>
            <p:spPr>
              <a:xfrm>
                <a:off x="0" y="1083530"/>
                <a:ext cx="2299262" cy="7423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0092" tIns="20092" rIns="20092" bIns="20092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1800" b="1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75"/>
                  <a:t>STORAGE DISK ARRAY, NAS, NFS</a:t>
                </a:r>
              </a:p>
            </p:txBody>
          </p:sp>
        </p:grpSp>
        <p:sp>
          <p:nvSpPr>
            <p:cNvPr id="241" name="Shape 1203">
              <a:extLst>
                <a:ext uri="{FF2B5EF4-FFF2-40B4-BE49-F238E27FC236}">
                  <a16:creationId xmlns:a16="http://schemas.microsoft.com/office/drawing/2014/main" id="{F603B367-D2B8-472E-99F9-C806F60209FB}"/>
                </a:ext>
              </a:extLst>
            </p:cNvPr>
            <p:cNvSpPr/>
            <p:nvPr/>
          </p:nvSpPr>
          <p:spPr>
            <a:xfrm>
              <a:off x="2386063" y="1538584"/>
              <a:ext cx="1889660" cy="124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ln w="63500">
              <a:solidFill>
                <a:srgbClr val="0433FF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/>
            <a:lstStyle/>
            <a:p>
              <a:endParaRPr sz="675"/>
            </a:p>
          </p:txBody>
        </p:sp>
        <p:grpSp>
          <p:nvGrpSpPr>
            <p:cNvPr id="242" name="Group 1070">
              <a:extLst>
                <a:ext uri="{FF2B5EF4-FFF2-40B4-BE49-F238E27FC236}">
                  <a16:creationId xmlns:a16="http://schemas.microsoft.com/office/drawing/2014/main" id="{74579338-3A8D-46BE-9D4F-925673C3CC68}"/>
                </a:ext>
              </a:extLst>
            </p:cNvPr>
            <p:cNvGrpSpPr/>
            <p:nvPr/>
          </p:nvGrpSpPr>
          <p:grpSpPr>
            <a:xfrm>
              <a:off x="1592323" y="1235918"/>
              <a:ext cx="1033263" cy="969601"/>
              <a:chOff x="181905" y="-160596"/>
              <a:chExt cx="2755366" cy="2585601"/>
            </a:xfrm>
          </p:grpSpPr>
          <p:sp>
            <p:nvSpPr>
              <p:cNvPr id="369" name="Shape 1068">
                <a:extLst>
                  <a:ext uri="{FF2B5EF4-FFF2-40B4-BE49-F238E27FC236}">
                    <a16:creationId xmlns:a16="http://schemas.microsoft.com/office/drawing/2014/main" id="{FBC781C4-4E17-41F8-9B78-FCC181FFB6C5}"/>
                  </a:ext>
                </a:extLst>
              </p:cNvPr>
              <p:cNvSpPr/>
              <p:nvPr/>
            </p:nvSpPr>
            <p:spPr>
              <a:xfrm>
                <a:off x="181905" y="1760087"/>
                <a:ext cx="2755367" cy="6649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642937">
                  <a:spcBef>
                    <a:spcPts val="700"/>
                  </a:spcBef>
                  <a:tabLst>
                    <a:tab pos="177800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825"/>
                  <a:t>Aplicações off-line</a:t>
                </a:r>
              </a:p>
            </p:txBody>
          </p:sp>
          <p:pic>
            <p:nvPicPr>
              <p:cNvPr id="370" name="pasted-image.tiff">
                <a:extLst>
                  <a:ext uri="{FF2B5EF4-FFF2-40B4-BE49-F238E27FC236}">
                    <a16:creationId xmlns:a16="http://schemas.microsoft.com/office/drawing/2014/main" id="{BC102237-E4EE-4848-BCC4-9309C52E4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11553" r="11160" b="9791"/>
              <a:stretch>
                <a:fillRect/>
              </a:stretch>
            </p:blipFill>
            <p:spPr>
              <a:xfrm>
                <a:off x="724980" y="-160597"/>
                <a:ext cx="1668966" cy="2106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3" h="21572" extrusionOk="0">
                    <a:moveTo>
                      <a:pt x="13589" y="6"/>
                    </a:moveTo>
                    <a:cubicBezTo>
                      <a:pt x="13527" y="21"/>
                      <a:pt x="13435" y="74"/>
                      <a:pt x="13307" y="168"/>
                    </a:cubicBezTo>
                    <a:cubicBezTo>
                      <a:pt x="13052" y="356"/>
                      <a:pt x="12934" y="387"/>
                      <a:pt x="12800" y="298"/>
                    </a:cubicBezTo>
                    <a:cubicBezTo>
                      <a:pt x="12664" y="209"/>
                      <a:pt x="12629" y="226"/>
                      <a:pt x="12637" y="376"/>
                    </a:cubicBezTo>
                    <a:cubicBezTo>
                      <a:pt x="12642" y="481"/>
                      <a:pt x="12692" y="657"/>
                      <a:pt x="12749" y="770"/>
                    </a:cubicBezTo>
                    <a:cubicBezTo>
                      <a:pt x="12806" y="882"/>
                      <a:pt x="12802" y="1028"/>
                      <a:pt x="12739" y="1091"/>
                    </a:cubicBezTo>
                    <a:cubicBezTo>
                      <a:pt x="12558" y="1272"/>
                      <a:pt x="12757" y="1561"/>
                      <a:pt x="13026" y="1506"/>
                    </a:cubicBezTo>
                    <a:cubicBezTo>
                      <a:pt x="13375" y="1433"/>
                      <a:pt x="13552" y="1673"/>
                      <a:pt x="13507" y="2168"/>
                    </a:cubicBezTo>
                    <a:cubicBezTo>
                      <a:pt x="13477" y="2497"/>
                      <a:pt x="13396" y="2640"/>
                      <a:pt x="13189" y="2721"/>
                    </a:cubicBezTo>
                    <a:cubicBezTo>
                      <a:pt x="13037" y="2781"/>
                      <a:pt x="12824" y="2888"/>
                      <a:pt x="12713" y="2961"/>
                    </a:cubicBezTo>
                    <a:cubicBezTo>
                      <a:pt x="12451" y="3133"/>
                      <a:pt x="12243" y="3022"/>
                      <a:pt x="12309" y="2749"/>
                    </a:cubicBezTo>
                    <a:cubicBezTo>
                      <a:pt x="12359" y="2544"/>
                      <a:pt x="12354" y="2544"/>
                      <a:pt x="12120" y="2713"/>
                    </a:cubicBezTo>
                    <a:cubicBezTo>
                      <a:pt x="11885" y="2881"/>
                      <a:pt x="11525" y="2847"/>
                      <a:pt x="11664" y="2668"/>
                    </a:cubicBezTo>
                    <a:cubicBezTo>
                      <a:pt x="11873" y="2399"/>
                      <a:pt x="11212" y="2073"/>
                      <a:pt x="10717" y="2201"/>
                    </a:cubicBezTo>
                    <a:cubicBezTo>
                      <a:pt x="10400" y="2282"/>
                      <a:pt x="10161" y="2752"/>
                      <a:pt x="10318" y="2985"/>
                    </a:cubicBezTo>
                    <a:cubicBezTo>
                      <a:pt x="10489" y="3238"/>
                      <a:pt x="11031" y="3336"/>
                      <a:pt x="11398" y="3180"/>
                    </a:cubicBezTo>
                    <a:cubicBezTo>
                      <a:pt x="11879" y="2976"/>
                      <a:pt x="12499" y="3346"/>
                      <a:pt x="12145" y="3627"/>
                    </a:cubicBezTo>
                    <a:cubicBezTo>
                      <a:pt x="12092" y="3669"/>
                      <a:pt x="12041" y="3750"/>
                      <a:pt x="12033" y="3802"/>
                    </a:cubicBezTo>
                    <a:cubicBezTo>
                      <a:pt x="12024" y="3853"/>
                      <a:pt x="12001" y="3906"/>
                      <a:pt x="11987" y="3920"/>
                    </a:cubicBezTo>
                    <a:cubicBezTo>
                      <a:pt x="11972" y="3934"/>
                      <a:pt x="11941" y="4069"/>
                      <a:pt x="11910" y="4221"/>
                    </a:cubicBezTo>
                    <a:cubicBezTo>
                      <a:pt x="11864" y="4440"/>
                      <a:pt x="11955" y="4570"/>
                      <a:pt x="12365" y="4871"/>
                    </a:cubicBezTo>
                    <a:cubicBezTo>
                      <a:pt x="12864" y="5238"/>
                      <a:pt x="12871" y="5256"/>
                      <a:pt x="12688" y="5537"/>
                    </a:cubicBezTo>
                    <a:cubicBezTo>
                      <a:pt x="12584" y="5696"/>
                      <a:pt x="12428" y="5862"/>
                      <a:pt x="12340" y="5907"/>
                    </a:cubicBezTo>
                    <a:cubicBezTo>
                      <a:pt x="12251" y="5952"/>
                      <a:pt x="12116" y="6083"/>
                      <a:pt x="12038" y="6196"/>
                    </a:cubicBezTo>
                    <a:cubicBezTo>
                      <a:pt x="11959" y="6308"/>
                      <a:pt x="11827" y="6404"/>
                      <a:pt x="11746" y="6411"/>
                    </a:cubicBezTo>
                    <a:cubicBezTo>
                      <a:pt x="11665" y="6418"/>
                      <a:pt x="11566" y="6438"/>
                      <a:pt x="11531" y="6452"/>
                    </a:cubicBezTo>
                    <a:cubicBezTo>
                      <a:pt x="11496" y="6466"/>
                      <a:pt x="11426" y="6489"/>
                      <a:pt x="11372" y="6501"/>
                    </a:cubicBezTo>
                    <a:cubicBezTo>
                      <a:pt x="11319" y="6513"/>
                      <a:pt x="11180" y="6554"/>
                      <a:pt x="11065" y="6594"/>
                    </a:cubicBezTo>
                    <a:cubicBezTo>
                      <a:pt x="10792" y="6691"/>
                      <a:pt x="9766" y="6271"/>
                      <a:pt x="9883" y="6110"/>
                    </a:cubicBezTo>
                    <a:cubicBezTo>
                      <a:pt x="9930" y="6046"/>
                      <a:pt x="9855" y="6066"/>
                      <a:pt x="9719" y="6159"/>
                    </a:cubicBezTo>
                    <a:cubicBezTo>
                      <a:pt x="9437" y="6352"/>
                      <a:pt x="8561" y="6336"/>
                      <a:pt x="8087" y="6127"/>
                    </a:cubicBezTo>
                    <a:cubicBezTo>
                      <a:pt x="7928" y="6057"/>
                      <a:pt x="7737" y="6013"/>
                      <a:pt x="7667" y="6029"/>
                    </a:cubicBezTo>
                    <a:cubicBezTo>
                      <a:pt x="7429" y="6085"/>
                      <a:pt x="5477" y="5819"/>
                      <a:pt x="5307" y="5708"/>
                    </a:cubicBezTo>
                    <a:cubicBezTo>
                      <a:pt x="5215" y="5647"/>
                      <a:pt x="4770" y="5585"/>
                      <a:pt x="4315" y="5570"/>
                    </a:cubicBezTo>
                    <a:cubicBezTo>
                      <a:pt x="3859" y="5555"/>
                      <a:pt x="3423" y="5514"/>
                      <a:pt x="3347" y="5476"/>
                    </a:cubicBezTo>
                    <a:cubicBezTo>
                      <a:pt x="3271" y="5439"/>
                      <a:pt x="2964" y="5387"/>
                      <a:pt x="2667" y="5363"/>
                    </a:cubicBezTo>
                    <a:cubicBezTo>
                      <a:pt x="2369" y="5338"/>
                      <a:pt x="2041" y="5291"/>
                      <a:pt x="1935" y="5257"/>
                    </a:cubicBezTo>
                    <a:cubicBezTo>
                      <a:pt x="1555" y="5136"/>
                      <a:pt x="918" y="5117"/>
                      <a:pt x="834" y="5224"/>
                    </a:cubicBezTo>
                    <a:cubicBezTo>
                      <a:pt x="775" y="5301"/>
                      <a:pt x="699" y="5299"/>
                      <a:pt x="573" y="5216"/>
                    </a:cubicBezTo>
                    <a:cubicBezTo>
                      <a:pt x="474" y="5151"/>
                      <a:pt x="302" y="5123"/>
                      <a:pt x="194" y="5155"/>
                    </a:cubicBezTo>
                    <a:cubicBezTo>
                      <a:pt x="24" y="5207"/>
                      <a:pt x="0" y="5923"/>
                      <a:pt x="0" y="10910"/>
                    </a:cubicBezTo>
                    <a:lnTo>
                      <a:pt x="0" y="16605"/>
                    </a:lnTo>
                    <a:lnTo>
                      <a:pt x="394" y="17064"/>
                    </a:lnTo>
                    <a:cubicBezTo>
                      <a:pt x="610" y="17318"/>
                      <a:pt x="758" y="17551"/>
                      <a:pt x="722" y="17580"/>
                    </a:cubicBezTo>
                    <a:cubicBezTo>
                      <a:pt x="685" y="17609"/>
                      <a:pt x="788" y="17718"/>
                      <a:pt x="952" y="17820"/>
                    </a:cubicBezTo>
                    <a:cubicBezTo>
                      <a:pt x="1219" y="17987"/>
                      <a:pt x="1499" y="18000"/>
                      <a:pt x="3726" y="17978"/>
                    </a:cubicBezTo>
                    <a:cubicBezTo>
                      <a:pt x="5851" y="17958"/>
                      <a:pt x="6221" y="17978"/>
                      <a:pt x="6295" y="18113"/>
                    </a:cubicBezTo>
                    <a:cubicBezTo>
                      <a:pt x="6343" y="18199"/>
                      <a:pt x="6377" y="18638"/>
                      <a:pt x="6377" y="19088"/>
                    </a:cubicBezTo>
                    <a:lnTo>
                      <a:pt x="6377" y="19909"/>
                    </a:lnTo>
                    <a:lnTo>
                      <a:pt x="5671" y="19929"/>
                    </a:lnTo>
                    <a:cubicBezTo>
                      <a:pt x="4535" y="19965"/>
                      <a:pt x="3777" y="20030"/>
                      <a:pt x="3618" y="20108"/>
                    </a:cubicBezTo>
                    <a:cubicBezTo>
                      <a:pt x="3537" y="20148"/>
                      <a:pt x="3181" y="20130"/>
                      <a:pt x="2830" y="20063"/>
                    </a:cubicBezTo>
                    <a:cubicBezTo>
                      <a:pt x="2256" y="19954"/>
                      <a:pt x="2116" y="19961"/>
                      <a:pt x="1448" y="20173"/>
                    </a:cubicBezTo>
                    <a:cubicBezTo>
                      <a:pt x="1040" y="20303"/>
                      <a:pt x="657" y="20444"/>
                      <a:pt x="594" y="20486"/>
                    </a:cubicBezTo>
                    <a:cubicBezTo>
                      <a:pt x="399" y="20615"/>
                      <a:pt x="777" y="21170"/>
                      <a:pt x="1208" y="21388"/>
                    </a:cubicBezTo>
                    <a:cubicBezTo>
                      <a:pt x="1548" y="21561"/>
                      <a:pt x="1785" y="21590"/>
                      <a:pt x="2697" y="21563"/>
                    </a:cubicBezTo>
                    <a:cubicBezTo>
                      <a:pt x="3644" y="21535"/>
                      <a:pt x="3810" y="21501"/>
                      <a:pt x="3972" y="21307"/>
                    </a:cubicBezTo>
                    <a:cubicBezTo>
                      <a:pt x="4074" y="21185"/>
                      <a:pt x="4288" y="21084"/>
                      <a:pt x="4453" y="21084"/>
                    </a:cubicBezTo>
                    <a:cubicBezTo>
                      <a:pt x="4617" y="21084"/>
                      <a:pt x="4785" y="21043"/>
                      <a:pt x="4826" y="20990"/>
                    </a:cubicBezTo>
                    <a:cubicBezTo>
                      <a:pt x="4940" y="20844"/>
                      <a:pt x="5904" y="20884"/>
                      <a:pt x="6070" y="21043"/>
                    </a:cubicBezTo>
                    <a:cubicBezTo>
                      <a:pt x="6151" y="21120"/>
                      <a:pt x="6270" y="21161"/>
                      <a:pt x="6336" y="21128"/>
                    </a:cubicBezTo>
                    <a:cubicBezTo>
                      <a:pt x="6402" y="21096"/>
                      <a:pt x="6525" y="21116"/>
                      <a:pt x="6613" y="21173"/>
                    </a:cubicBezTo>
                    <a:cubicBezTo>
                      <a:pt x="6814" y="21306"/>
                      <a:pt x="11054" y="21306"/>
                      <a:pt x="11157" y="21173"/>
                    </a:cubicBezTo>
                    <a:cubicBezTo>
                      <a:pt x="11203" y="21115"/>
                      <a:pt x="11303" y="21119"/>
                      <a:pt x="11403" y="21185"/>
                    </a:cubicBezTo>
                    <a:cubicBezTo>
                      <a:pt x="11520" y="21262"/>
                      <a:pt x="11760" y="21258"/>
                      <a:pt x="12237" y="21177"/>
                    </a:cubicBezTo>
                    <a:cubicBezTo>
                      <a:pt x="12608" y="21114"/>
                      <a:pt x="13076" y="21089"/>
                      <a:pt x="13271" y="21120"/>
                    </a:cubicBezTo>
                    <a:cubicBezTo>
                      <a:pt x="13466" y="21151"/>
                      <a:pt x="13677" y="21135"/>
                      <a:pt x="13742" y="21084"/>
                    </a:cubicBezTo>
                    <a:cubicBezTo>
                      <a:pt x="13814" y="21026"/>
                      <a:pt x="14000" y="21049"/>
                      <a:pt x="14223" y="21141"/>
                    </a:cubicBezTo>
                    <a:cubicBezTo>
                      <a:pt x="14686" y="21331"/>
                      <a:pt x="14876" y="21329"/>
                      <a:pt x="15078" y="21136"/>
                    </a:cubicBezTo>
                    <a:cubicBezTo>
                      <a:pt x="15302" y="20922"/>
                      <a:pt x="15451" y="20944"/>
                      <a:pt x="15574" y="21210"/>
                    </a:cubicBezTo>
                    <a:cubicBezTo>
                      <a:pt x="15679" y="21435"/>
                      <a:pt x="15702" y="21437"/>
                      <a:pt x="18302" y="21413"/>
                    </a:cubicBezTo>
                    <a:cubicBezTo>
                      <a:pt x="20977" y="21388"/>
                      <a:pt x="21343" y="21336"/>
                      <a:pt x="21204" y="20990"/>
                    </a:cubicBezTo>
                    <a:cubicBezTo>
                      <a:pt x="21167" y="20897"/>
                      <a:pt x="21218" y="20726"/>
                      <a:pt x="21322" y="20616"/>
                    </a:cubicBezTo>
                    <a:cubicBezTo>
                      <a:pt x="21558" y="20368"/>
                      <a:pt x="21600" y="18325"/>
                      <a:pt x="21373" y="18145"/>
                    </a:cubicBezTo>
                    <a:cubicBezTo>
                      <a:pt x="21277" y="18069"/>
                      <a:pt x="21261" y="17796"/>
                      <a:pt x="21317" y="17332"/>
                    </a:cubicBezTo>
                    <a:cubicBezTo>
                      <a:pt x="21526" y="15585"/>
                      <a:pt x="21545" y="15124"/>
                      <a:pt x="21419" y="15186"/>
                    </a:cubicBezTo>
                    <a:cubicBezTo>
                      <a:pt x="21256" y="15266"/>
                      <a:pt x="20986" y="15009"/>
                      <a:pt x="21035" y="14824"/>
                    </a:cubicBezTo>
                    <a:cubicBezTo>
                      <a:pt x="21057" y="14742"/>
                      <a:pt x="20992" y="14707"/>
                      <a:pt x="20877" y="14735"/>
                    </a:cubicBezTo>
                    <a:cubicBezTo>
                      <a:pt x="20420" y="14848"/>
                      <a:pt x="19204" y="14819"/>
                      <a:pt x="19070" y="14690"/>
                    </a:cubicBezTo>
                    <a:cubicBezTo>
                      <a:pt x="18928" y="14554"/>
                      <a:pt x="18848" y="14227"/>
                      <a:pt x="18753" y="13410"/>
                    </a:cubicBezTo>
                    <a:cubicBezTo>
                      <a:pt x="18723" y="13157"/>
                      <a:pt x="18661" y="12682"/>
                      <a:pt x="18614" y="12357"/>
                    </a:cubicBezTo>
                    <a:cubicBezTo>
                      <a:pt x="18556" y="11948"/>
                      <a:pt x="18580" y="11720"/>
                      <a:pt x="18691" y="11614"/>
                    </a:cubicBezTo>
                    <a:cubicBezTo>
                      <a:pt x="18822" y="11488"/>
                      <a:pt x="18814" y="11433"/>
                      <a:pt x="18635" y="11329"/>
                    </a:cubicBezTo>
                    <a:cubicBezTo>
                      <a:pt x="18461" y="11228"/>
                      <a:pt x="18407" y="11013"/>
                      <a:pt x="18379" y="10281"/>
                    </a:cubicBezTo>
                    <a:cubicBezTo>
                      <a:pt x="18360" y="9771"/>
                      <a:pt x="18299" y="9297"/>
                      <a:pt x="18246" y="9228"/>
                    </a:cubicBezTo>
                    <a:cubicBezTo>
                      <a:pt x="18192" y="9159"/>
                      <a:pt x="18217" y="9037"/>
                      <a:pt x="18302" y="8956"/>
                    </a:cubicBezTo>
                    <a:cubicBezTo>
                      <a:pt x="18411" y="8851"/>
                      <a:pt x="18421" y="8764"/>
                      <a:pt x="18328" y="8675"/>
                    </a:cubicBezTo>
                    <a:cubicBezTo>
                      <a:pt x="18254" y="8605"/>
                      <a:pt x="18196" y="8524"/>
                      <a:pt x="18200" y="8496"/>
                    </a:cubicBezTo>
                    <a:cubicBezTo>
                      <a:pt x="18204" y="8468"/>
                      <a:pt x="18165" y="8342"/>
                      <a:pt x="18113" y="8212"/>
                    </a:cubicBezTo>
                    <a:cubicBezTo>
                      <a:pt x="17988" y="7900"/>
                      <a:pt x="18346" y="7578"/>
                      <a:pt x="18819" y="7578"/>
                    </a:cubicBezTo>
                    <a:cubicBezTo>
                      <a:pt x="19316" y="7578"/>
                      <a:pt x="19711" y="7286"/>
                      <a:pt x="19843" y="6822"/>
                    </a:cubicBezTo>
                    <a:cubicBezTo>
                      <a:pt x="19970" y="6374"/>
                      <a:pt x="19871" y="6098"/>
                      <a:pt x="19459" y="5753"/>
                    </a:cubicBezTo>
                    <a:cubicBezTo>
                      <a:pt x="18964" y="5338"/>
                      <a:pt x="18614" y="5296"/>
                      <a:pt x="18051" y="5578"/>
                    </a:cubicBezTo>
                    <a:cubicBezTo>
                      <a:pt x="17460" y="5874"/>
                      <a:pt x="17099" y="6380"/>
                      <a:pt x="17207" y="6769"/>
                    </a:cubicBezTo>
                    <a:cubicBezTo>
                      <a:pt x="17299" y="7103"/>
                      <a:pt x="17113" y="7218"/>
                      <a:pt x="16736" y="7057"/>
                    </a:cubicBezTo>
                    <a:cubicBezTo>
                      <a:pt x="16495" y="6955"/>
                      <a:pt x="16466" y="6965"/>
                      <a:pt x="16537" y="7110"/>
                    </a:cubicBezTo>
                    <a:cubicBezTo>
                      <a:pt x="16634" y="7312"/>
                      <a:pt x="16153" y="7491"/>
                      <a:pt x="15851" y="7366"/>
                    </a:cubicBezTo>
                    <a:cubicBezTo>
                      <a:pt x="15744" y="7322"/>
                      <a:pt x="15220" y="7237"/>
                      <a:pt x="14689" y="7179"/>
                    </a:cubicBezTo>
                    <a:cubicBezTo>
                      <a:pt x="13763" y="7078"/>
                      <a:pt x="13210" y="6998"/>
                      <a:pt x="13210" y="6964"/>
                    </a:cubicBezTo>
                    <a:cubicBezTo>
                      <a:pt x="13210" y="6955"/>
                      <a:pt x="13050" y="6935"/>
                      <a:pt x="12857" y="6923"/>
                    </a:cubicBezTo>
                    <a:cubicBezTo>
                      <a:pt x="12218" y="6886"/>
                      <a:pt x="12183" y="6737"/>
                      <a:pt x="12652" y="6029"/>
                    </a:cubicBezTo>
                    <a:cubicBezTo>
                      <a:pt x="13055" y="5420"/>
                      <a:pt x="13114" y="5376"/>
                      <a:pt x="13573" y="5346"/>
                    </a:cubicBezTo>
                    <a:cubicBezTo>
                      <a:pt x="13843" y="5329"/>
                      <a:pt x="14142" y="5364"/>
                      <a:pt x="14239" y="5428"/>
                    </a:cubicBezTo>
                    <a:cubicBezTo>
                      <a:pt x="14374" y="5517"/>
                      <a:pt x="14444" y="5496"/>
                      <a:pt x="14556" y="5330"/>
                    </a:cubicBezTo>
                    <a:cubicBezTo>
                      <a:pt x="14635" y="5212"/>
                      <a:pt x="14758" y="5142"/>
                      <a:pt x="14827" y="5176"/>
                    </a:cubicBezTo>
                    <a:cubicBezTo>
                      <a:pt x="14896" y="5210"/>
                      <a:pt x="14947" y="5198"/>
                      <a:pt x="14935" y="5151"/>
                    </a:cubicBezTo>
                    <a:cubicBezTo>
                      <a:pt x="14922" y="5105"/>
                      <a:pt x="15009" y="4887"/>
                      <a:pt x="15134" y="4664"/>
                    </a:cubicBezTo>
                    <a:cubicBezTo>
                      <a:pt x="15284" y="4396"/>
                      <a:pt x="15339" y="4110"/>
                      <a:pt x="15298" y="3822"/>
                    </a:cubicBezTo>
                    <a:cubicBezTo>
                      <a:pt x="15254" y="3509"/>
                      <a:pt x="15295" y="3350"/>
                      <a:pt x="15436" y="3257"/>
                    </a:cubicBezTo>
                    <a:cubicBezTo>
                      <a:pt x="15544" y="3186"/>
                      <a:pt x="15639" y="3138"/>
                      <a:pt x="15646" y="3156"/>
                    </a:cubicBezTo>
                    <a:cubicBezTo>
                      <a:pt x="15653" y="3174"/>
                      <a:pt x="15833" y="3135"/>
                      <a:pt x="16045" y="3066"/>
                    </a:cubicBezTo>
                    <a:cubicBezTo>
                      <a:pt x="16258" y="2997"/>
                      <a:pt x="16497" y="2946"/>
                      <a:pt x="16577" y="2956"/>
                    </a:cubicBezTo>
                    <a:cubicBezTo>
                      <a:pt x="16658" y="2967"/>
                      <a:pt x="16721" y="2893"/>
                      <a:pt x="16711" y="2794"/>
                    </a:cubicBezTo>
                    <a:cubicBezTo>
                      <a:pt x="16696" y="2648"/>
                      <a:pt x="16791" y="2613"/>
                      <a:pt x="17227" y="2611"/>
                    </a:cubicBezTo>
                    <a:cubicBezTo>
                      <a:pt x="17525" y="2609"/>
                      <a:pt x="17810" y="2571"/>
                      <a:pt x="17862" y="2530"/>
                    </a:cubicBezTo>
                    <a:cubicBezTo>
                      <a:pt x="18140" y="2309"/>
                      <a:pt x="17918" y="1538"/>
                      <a:pt x="17575" y="1538"/>
                    </a:cubicBezTo>
                    <a:cubicBezTo>
                      <a:pt x="17425" y="1538"/>
                      <a:pt x="16663" y="2067"/>
                      <a:pt x="16726" y="2127"/>
                    </a:cubicBezTo>
                    <a:cubicBezTo>
                      <a:pt x="16863" y="2260"/>
                      <a:pt x="16659" y="2504"/>
                      <a:pt x="16224" y="2733"/>
                    </a:cubicBezTo>
                    <a:cubicBezTo>
                      <a:pt x="15757" y="2978"/>
                      <a:pt x="15668" y="2994"/>
                      <a:pt x="15421" y="2871"/>
                    </a:cubicBezTo>
                    <a:cubicBezTo>
                      <a:pt x="15167" y="2746"/>
                      <a:pt x="15159" y="2746"/>
                      <a:pt x="15318" y="2900"/>
                    </a:cubicBezTo>
                    <a:cubicBezTo>
                      <a:pt x="15469" y="3044"/>
                      <a:pt x="15459" y="3084"/>
                      <a:pt x="15277" y="3139"/>
                    </a:cubicBezTo>
                    <a:cubicBezTo>
                      <a:pt x="15161" y="3175"/>
                      <a:pt x="14969" y="3132"/>
                      <a:pt x="14848" y="3046"/>
                    </a:cubicBezTo>
                    <a:cubicBezTo>
                      <a:pt x="14726" y="2960"/>
                      <a:pt x="14407" y="2820"/>
                      <a:pt x="14141" y="2733"/>
                    </a:cubicBezTo>
                    <a:cubicBezTo>
                      <a:pt x="13696" y="2587"/>
                      <a:pt x="13660" y="2542"/>
                      <a:pt x="13660" y="2164"/>
                    </a:cubicBezTo>
                    <a:cubicBezTo>
                      <a:pt x="13660" y="1867"/>
                      <a:pt x="13727" y="1722"/>
                      <a:pt x="13901" y="1648"/>
                    </a:cubicBezTo>
                    <a:cubicBezTo>
                      <a:pt x="14033" y="1591"/>
                      <a:pt x="14188" y="1579"/>
                      <a:pt x="14244" y="1619"/>
                    </a:cubicBezTo>
                    <a:cubicBezTo>
                      <a:pt x="14300" y="1660"/>
                      <a:pt x="14305" y="1643"/>
                      <a:pt x="14259" y="1579"/>
                    </a:cubicBezTo>
                    <a:cubicBezTo>
                      <a:pt x="14213" y="1515"/>
                      <a:pt x="14261" y="1404"/>
                      <a:pt x="14366" y="1335"/>
                    </a:cubicBezTo>
                    <a:cubicBezTo>
                      <a:pt x="14787" y="1058"/>
                      <a:pt x="14487" y="209"/>
                      <a:pt x="13967" y="209"/>
                    </a:cubicBezTo>
                    <a:cubicBezTo>
                      <a:pt x="13864" y="209"/>
                      <a:pt x="13749" y="141"/>
                      <a:pt x="13711" y="63"/>
                    </a:cubicBezTo>
                    <a:cubicBezTo>
                      <a:pt x="13685" y="8"/>
                      <a:pt x="13650" y="-10"/>
                      <a:pt x="13589" y="6"/>
                    </a:cubicBezTo>
                    <a:close/>
                    <a:moveTo>
                      <a:pt x="15078" y="17848"/>
                    </a:moveTo>
                    <a:lnTo>
                      <a:pt x="15528" y="17869"/>
                    </a:lnTo>
                    <a:lnTo>
                      <a:pt x="15564" y="19084"/>
                    </a:lnTo>
                    <a:cubicBezTo>
                      <a:pt x="15584" y="19753"/>
                      <a:pt x="15553" y="20335"/>
                      <a:pt x="15498" y="20376"/>
                    </a:cubicBezTo>
                    <a:cubicBezTo>
                      <a:pt x="15442" y="20417"/>
                      <a:pt x="15312" y="20410"/>
                      <a:pt x="15206" y="20364"/>
                    </a:cubicBezTo>
                    <a:cubicBezTo>
                      <a:pt x="14478" y="20050"/>
                      <a:pt x="13886" y="19863"/>
                      <a:pt x="13783" y="19913"/>
                    </a:cubicBezTo>
                    <a:cubicBezTo>
                      <a:pt x="13567" y="20019"/>
                      <a:pt x="13377" y="19855"/>
                      <a:pt x="13537" y="19702"/>
                    </a:cubicBezTo>
                    <a:cubicBezTo>
                      <a:pt x="13757" y="19492"/>
                      <a:pt x="13572" y="19344"/>
                      <a:pt x="13082" y="19344"/>
                    </a:cubicBezTo>
                    <a:cubicBezTo>
                      <a:pt x="12528" y="19344"/>
                      <a:pt x="11321" y="19147"/>
                      <a:pt x="11127" y="19023"/>
                    </a:cubicBezTo>
                    <a:cubicBezTo>
                      <a:pt x="11046" y="18971"/>
                      <a:pt x="10900" y="18942"/>
                      <a:pt x="10804" y="18958"/>
                    </a:cubicBezTo>
                    <a:cubicBezTo>
                      <a:pt x="10684" y="18978"/>
                      <a:pt x="10642" y="18893"/>
                      <a:pt x="10661" y="18686"/>
                    </a:cubicBezTo>
                    <a:cubicBezTo>
                      <a:pt x="10676" y="18520"/>
                      <a:pt x="10625" y="18332"/>
                      <a:pt x="10553" y="18263"/>
                    </a:cubicBezTo>
                    <a:cubicBezTo>
                      <a:pt x="10310" y="18030"/>
                      <a:pt x="10735" y="17970"/>
                      <a:pt x="12555" y="17991"/>
                    </a:cubicBezTo>
                    <a:cubicBezTo>
                      <a:pt x="13541" y="18002"/>
                      <a:pt x="14407" y="17972"/>
                      <a:pt x="14484" y="17922"/>
                    </a:cubicBezTo>
                    <a:cubicBezTo>
                      <a:pt x="14561" y="17871"/>
                      <a:pt x="14830" y="17838"/>
                      <a:pt x="15078" y="1784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43" name="Group 1073">
              <a:extLst>
                <a:ext uri="{FF2B5EF4-FFF2-40B4-BE49-F238E27FC236}">
                  <a16:creationId xmlns:a16="http://schemas.microsoft.com/office/drawing/2014/main" id="{7B54522E-A471-4D93-904A-6FD6F8A480B1}"/>
                </a:ext>
              </a:extLst>
            </p:cNvPr>
            <p:cNvGrpSpPr/>
            <p:nvPr/>
          </p:nvGrpSpPr>
          <p:grpSpPr>
            <a:xfrm>
              <a:off x="6870716" y="1419152"/>
              <a:ext cx="1033263" cy="883526"/>
              <a:chOff x="700087" y="-1054660"/>
              <a:chExt cx="2755366" cy="2356067"/>
            </a:xfrm>
          </p:grpSpPr>
          <p:pic>
            <p:nvPicPr>
              <p:cNvPr id="367" name="pasted-image.tiff">
                <a:extLst>
                  <a:ext uri="{FF2B5EF4-FFF2-40B4-BE49-F238E27FC236}">
                    <a16:creationId xmlns:a16="http://schemas.microsoft.com/office/drawing/2014/main" id="{A15618BA-BD9B-4D26-B840-9983ADA95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4831" t="4265" r="2927" b="5968"/>
              <a:stretch>
                <a:fillRect/>
              </a:stretch>
            </p:blipFill>
            <p:spPr>
              <a:xfrm>
                <a:off x="875029" y="-1054661"/>
                <a:ext cx="2114044" cy="1823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1597" extrusionOk="0">
                    <a:moveTo>
                      <a:pt x="2079" y="0"/>
                    </a:moveTo>
                    <a:lnTo>
                      <a:pt x="2127" y="287"/>
                    </a:lnTo>
                    <a:cubicBezTo>
                      <a:pt x="2183" y="625"/>
                      <a:pt x="2031" y="893"/>
                      <a:pt x="1761" y="940"/>
                    </a:cubicBezTo>
                    <a:cubicBezTo>
                      <a:pt x="1358" y="1010"/>
                      <a:pt x="1329" y="1104"/>
                      <a:pt x="1325" y="2453"/>
                    </a:cubicBezTo>
                    <a:cubicBezTo>
                      <a:pt x="1321" y="3909"/>
                      <a:pt x="1424" y="4333"/>
                      <a:pt x="1773" y="4333"/>
                    </a:cubicBezTo>
                    <a:cubicBezTo>
                      <a:pt x="2052" y="4333"/>
                      <a:pt x="2181" y="4625"/>
                      <a:pt x="2107" y="5075"/>
                    </a:cubicBezTo>
                    <a:cubicBezTo>
                      <a:pt x="2056" y="5385"/>
                      <a:pt x="2014" y="5419"/>
                      <a:pt x="1632" y="5451"/>
                    </a:cubicBezTo>
                    <a:cubicBezTo>
                      <a:pt x="1399" y="5471"/>
                      <a:pt x="1069" y="5580"/>
                      <a:pt x="898" y="5691"/>
                    </a:cubicBezTo>
                    <a:cubicBezTo>
                      <a:pt x="617" y="5873"/>
                      <a:pt x="583" y="5952"/>
                      <a:pt x="556" y="6508"/>
                    </a:cubicBezTo>
                    <a:cubicBezTo>
                      <a:pt x="522" y="7192"/>
                      <a:pt x="419" y="7412"/>
                      <a:pt x="169" y="7336"/>
                    </a:cubicBezTo>
                    <a:cubicBezTo>
                      <a:pt x="18" y="7290"/>
                      <a:pt x="0" y="7410"/>
                      <a:pt x="0" y="8543"/>
                    </a:cubicBezTo>
                    <a:cubicBezTo>
                      <a:pt x="0" y="9764"/>
                      <a:pt x="6" y="9807"/>
                      <a:pt x="213" y="9807"/>
                    </a:cubicBezTo>
                    <a:cubicBezTo>
                      <a:pt x="508" y="9807"/>
                      <a:pt x="568" y="9967"/>
                      <a:pt x="548" y="10691"/>
                    </a:cubicBezTo>
                    <a:cubicBezTo>
                      <a:pt x="528" y="11384"/>
                      <a:pt x="645" y="11631"/>
                      <a:pt x="987" y="11631"/>
                    </a:cubicBezTo>
                    <a:cubicBezTo>
                      <a:pt x="1152" y="11631"/>
                      <a:pt x="1278" y="11759"/>
                      <a:pt x="1438" y="12086"/>
                    </a:cubicBezTo>
                    <a:cubicBezTo>
                      <a:pt x="1567" y="12349"/>
                      <a:pt x="1737" y="12542"/>
                      <a:pt x="1837" y="12542"/>
                    </a:cubicBezTo>
                    <a:cubicBezTo>
                      <a:pt x="1933" y="12543"/>
                      <a:pt x="2037" y="12635"/>
                      <a:pt x="2067" y="12744"/>
                    </a:cubicBezTo>
                    <a:cubicBezTo>
                      <a:pt x="2209" y="13264"/>
                      <a:pt x="2339" y="13454"/>
                      <a:pt x="2558" y="13454"/>
                    </a:cubicBezTo>
                    <a:cubicBezTo>
                      <a:pt x="2686" y="13454"/>
                      <a:pt x="2818" y="13534"/>
                      <a:pt x="2849" y="13628"/>
                    </a:cubicBezTo>
                    <a:cubicBezTo>
                      <a:pt x="2879" y="13721"/>
                      <a:pt x="2947" y="13768"/>
                      <a:pt x="2998" y="13731"/>
                    </a:cubicBezTo>
                    <a:cubicBezTo>
                      <a:pt x="3048" y="13695"/>
                      <a:pt x="3157" y="13726"/>
                      <a:pt x="3239" y="13806"/>
                    </a:cubicBezTo>
                    <a:cubicBezTo>
                      <a:pt x="3322" y="13886"/>
                      <a:pt x="3618" y="13964"/>
                      <a:pt x="3896" y="13976"/>
                    </a:cubicBezTo>
                    <a:cubicBezTo>
                      <a:pt x="4965" y="14021"/>
                      <a:pt x="4884" y="13925"/>
                      <a:pt x="4916" y="15263"/>
                    </a:cubicBezTo>
                    <a:cubicBezTo>
                      <a:pt x="4934" y="16044"/>
                      <a:pt x="4907" y="16496"/>
                      <a:pt x="4831" y="16602"/>
                    </a:cubicBezTo>
                    <a:cubicBezTo>
                      <a:pt x="4742" y="16728"/>
                      <a:pt x="4754" y="16811"/>
                      <a:pt x="4884" y="16978"/>
                    </a:cubicBezTo>
                    <a:cubicBezTo>
                      <a:pt x="5163" y="17339"/>
                      <a:pt x="4862" y="17398"/>
                      <a:pt x="4545" y="17044"/>
                    </a:cubicBezTo>
                    <a:cubicBezTo>
                      <a:pt x="4391" y="16872"/>
                      <a:pt x="4272" y="16697"/>
                      <a:pt x="4283" y="16659"/>
                    </a:cubicBezTo>
                    <a:cubicBezTo>
                      <a:pt x="4349" y="16428"/>
                      <a:pt x="3536" y="16675"/>
                      <a:pt x="3244" y="16974"/>
                    </a:cubicBezTo>
                    <a:cubicBezTo>
                      <a:pt x="3101" y="17119"/>
                      <a:pt x="3034" y="17127"/>
                      <a:pt x="2881" y="17016"/>
                    </a:cubicBezTo>
                    <a:cubicBezTo>
                      <a:pt x="2613" y="16821"/>
                      <a:pt x="2521" y="16838"/>
                      <a:pt x="2458" y="17119"/>
                    </a:cubicBezTo>
                    <a:cubicBezTo>
                      <a:pt x="2409" y="17338"/>
                      <a:pt x="2385" y="17351"/>
                      <a:pt x="2236" y="17209"/>
                    </a:cubicBezTo>
                    <a:cubicBezTo>
                      <a:pt x="2083" y="17062"/>
                      <a:pt x="2079" y="17068"/>
                      <a:pt x="2180" y="17288"/>
                    </a:cubicBezTo>
                    <a:cubicBezTo>
                      <a:pt x="2240" y="17421"/>
                      <a:pt x="2258" y="17573"/>
                      <a:pt x="2220" y="17622"/>
                    </a:cubicBezTo>
                    <a:cubicBezTo>
                      <a:pt x="2182" y="17672"/>
                      <a:pt x="2228" y="17675"/>
                      <a:pt x="2321" y="17636"/>
                    </a:cubicBezTo>
                    <a:cubicBezTo>
                      <a:pt x="2413" y="17598"/>
                      <a:pt x="2512" y="17617"/>
                      <a:pt x="2542" y="17674"/>
                    </a:cubicBezTo>
                    <a:cubicBezTo>
                      <a:pt x="2573" y="17731"/>
                      <a:pt x="2669" y="17746"/>
                      <a:pt x="2756" y="17707"/>
                    </a:cubicBezTo>
                    <a:cubicBezTo>
                      <a:pt x="2849" y="17665"/>
                      <a:pt x="2964" y="17720"/>
                      <a:pt x="3038" y="17838"/>
                    </a:cubicBezTo>
                    <a:cubicBezTo>
                      <a:pt x="3155" y="18025"/>
                      <a:pt x="3175" y="18015"/>
                      <a:pt x="3381" y="17740"/>
                    </a:cubicBezTo>
                    <a:cubicBezTo>
                      <a:pt x="3584" y="17467"/>
                      <a:pt x="3616" y="17459"/>
                      <a:pt x="3775" y="17627"/>
                    </a:cubicBezTo>
                    <a:cubicBezTo>
                      <a:pt x="3870" y="17727"/>
                      <a:pt x="3994" y="17779"/>
                      <a:pt x="4049" y="17740"/>
                    </a:cubicBezTo>
                    <a:cubicBezTo>
                      <a:pt x="4104" y="17700"/>
                      <a:pt x="4235" y="17731"/>
                      <a:pt x="4344" y="17810"/>
                    </a:cubicBezTo>
                    <a:cubicBezTo>
                      <a:pt x="4497" y="17922"/>
                      <a:pt x="4567" y="17921"/>
                      <a:pt x="4658" y="17815"/>
                    </a:cubicBezTo>
                    <a:cubicBezTo>
                      <a:pt x="4834" y="17610"/>
                      <a:pt x="5083" y="17869"/>
                      <a:pt x="4924" y="18092"/>
                    </a:cubicBezTo>
                    <a:cubicBezTo>
                      <a:pt x="4842" y="18207"/>
                      <a:pt x="4836" y="18286"/>
                      <a:pt x="4912" y="18374"/>
                    </a:cubicBezTo>
                    <a:cubicBezTo>
                      <a:pt x="4970" y="18442"/>
                      <a:pt x="4999" y="18565"/>
                      <a:pt x="4972" y="18647"/>
                    </a:cubicBezTo>
                    <a:cubicBezTo>
                      <a:pt x="4945" y="18728"/>
                      <a:pt x="5016" y="18904"/>
                      <a:pt x="5129" y="19037"/>
                    </a:cubicBezTo>
                    <a:cubicBezTo>
                      <a:pt x="5243" y="19169"/>
                      <a:pt x="5312" y="19324"/>
                      <a:pt x="5283" y="19380"/>
                    </a:cubicBezTo>
                    <a:cubicBezTo>
                      <a:pt x="5253" y="19435"/>
                      <a:pt x="4872" y="19677"/>
                      <a:pt x="4440" y="19915"/>
                    </a:cubicBezTo>
                    <a:lnTo>
                      <a:pt x="3659" y="20348"/>
                    </a:lnTo>
                    <a:lnTo>
                      <a:pt x="3679" y="20940"/>
                    </a:lnTo>
                    <a:lnTo>
                      <a:pt x="3699" y="21532"/>
                    </a:lnTo>
                    <a:lnTo>
                      <a:pt x="6830" y="21546"/>
                    </a:lnTo>
                    <a:cubicBezTo>
                      <a:pt x="8553" y="21553"/>
                      <a:pt x="9974" y="21570"/>
                      <a:pt x="9985" y="21584"/>
                    </a:cubicBezTo>
                    <a:cubicBezTo>
                      <a:pt x="9997" y="21597"/>
                      <a:pt x="10328" y="21600"/>
                      <a:pt x="10723" y="21593"/>
                    </a:cubicBezTo>
                    <a:cubicBezTo>
                      <a:pt x="11117" y="21586"/>
                      <a:pt x="12720" y="21569"/>
                      <a:pt x="14289" y="21555"/>
                    </a:cubicBezTo>
                    <a:cubicBezTo>
                      <a:pt x="17428" y="21528"/>
                      <a:pt x="17244" y="21575"/>
                      <a:pt x="17585" y="20789"/>
                    </a:cubicBezTo>
                    <a:cubicBezTo>
                      <a:pt x="17778" y="20345"/>
                      <a:pt x="17785" y="20257"/>
                      <a:pt x="17613" y="20334"/>
                    </a:cubicBezTo>
                    <a:cubicBezTo>
                      <a:pt x="17541" y="20366"/>
                      <a:pt x="17156" y="20220"/>
                      <a:pt x="16759" y="20009"/>
                    </a:cubicBezTo>
                    <a:cubicBezTo>
                      <a:pt x="15986" y="19598"/>
                      <a:pt x="15832" y="19350"/>
                      <a:pt x="16009" y="18811"/>
                    </a:cubicBezTo>
                    <a:cubicBezTo>
                      <a:pt x="16060" y="18656"/>
                      <a:pt x="16110" y="17809"/>
                      <a:pt x="16118" y="16931"/>
                    </a:cubicBezTo>
                    <a:lnTo>
                      <a:pt x="16134" y="15338"/>
                    </a:lnTo>
                    <a:lnTo>
                      <a:pt x="16473" y="15320"/>
                    </a:lnTo>
                    <a:cubicBezTo>
                      <a:pt x="16661" y="15313"/>
                      <a:pt x="17211" y="15300"/>
                      <a:pt x="17690" y="15291"/>
                    </a:cubicBezTo>
                    <a:lnTo>
                      <a:pt x="18560" y="15277"/>
                    </a:lnTo>
                    <a:lnTo>
                      <a:pt x="18931" y="14821"/>
                    </a:lnTo>
                    <a:cubicBezTo>
                      <a:pt x="19200" y="14492"/>
                      <a:pt x="19380" y="14366"/>
                      <a:pt x="19588" y="14366"/>
                    </a:cubicBezTo>
                    <a:cubicBezTo>
                      <a:pt x="19753" y="14366"/>
                      <a:pt x="19902" y="14295"/>
                      <a:pt x="19934" y="14196"/>
                    </a:cubicBezTo>
                    <a:cubicBezTo>
                      <a:pt x="19965" y="14102"/>
                      <a:pt x="20079" y="14023"/>
                      <a:pt x="20192" y="14023"/>
                    </a:cubicBezTo>
                    <a:cubicBezTo>
                      <a:pt x="20342" y="14023"/>
                      <a:pt x="20387" y="13971"/>
                      <a:pt x="20349" y="13825"/>
                    </a:cubicBezTo>
                    <a:cubicBezTo>
                      <a:pt x="20288" y="13584"/>
                      <a:pt x="20702" y="12953"/>
                      <a:pt x="20877" y="13022"/>
                    </a:cubicBezTo>
                    <a:cubicBezTo>
                      <a:pt x="20946" y="13048"/>
                      <a:pt x="21105" y="12948"/>
                      <a:pt x="21232" y="12801"/>
                    </a:cubicBezTo>
                    <a:cubicBezTo>
                      <a:pt x="21420" y="12581"/>
                      <a:pt x="21444" y="12487"/>
                      <a:pt x="21357" y="12298"/>
                    </a:cubicBezTo>
                    <a:cubicBezTo>
                      <a:pt x="21299" y="12171"/>
                      <a:pt x="21285" y="11980"/>
                      <a:pt x="21325" y="11875"/>
                    </a:cubicBezTo>
                    <a:cubicBezTo>
                      <a:pt x="21436" y="11579"/>
                      <a:pt x="21461" y="8448"/>
                      <a:pt x="21353" y="8369"/>
                    </a:cubicBezTo>
                    <a:cubicBezTo>
                      <a:pt x="21294" y="8327"/>
                      <a:pt x="21291" y="8255"/>
                      <a:pt x="21349" y="8172"/>
                    </a:cubicBezTo>
                    <a:cubicBezTo>
                      <a:pt x="21399" y="8099"/>
                      <a:pt x="21437" y="7681"/>
                      <a:pt x="21429" y="7242"/>
                    </a:cubicBezTo>
                    <a:lnTo>
                      <a:pt x="21413" y="6443"/>
                    </a:lnTo>
                    <a:lnTo>
                      <a:pt x="20680" y="6386"/>
                    </a:lnTo>
                    <a:cubicBezTo>
                      <a:pt x="19951" y="6330"/>
                      <a:pt x="19943" y="6330"/>
                      <a:pt x="19938" y="6006"/>
                    </a:cubicBezTo>
                    <a:cubicBezTo>
                      <a:pt x="19936" y="5812"/>
                      <a:pt x="19998" y="5646"/>
                      <a:pt x="20088" y="5606"/>
                    </a:cubicBezTo>
                    <a:cubicBezTo>
                      <a:pt x="20307" y="5509"/>
                      <a:pt x="20623" y="5018"/>
                      <a:pt x="20680" y="4680"/>
                    </a:cubicBezTo>
                    <a:cubicBezTo>
                      <a:pt x="20713" y="4488"/>
                      <a:pt x="20805" y="4380"/>
                      <a:pt x="20950" y="4356"/>
                    </a:cubicBezTo>
                    <a:cubicBezTo>
                      <a:pt x="21180" y="4318"/>
                      <a:pt x="21238" y="4166"/>
                      <a:pt x="21071" y="4046"/>
                    </a:cubicBezTo>
                    <a:cubicBezTo>
                      <a:pt x="21006" y="3999"/>
                      <a:pt x="21006" y="3899"/>
                      <a:pt x="21075" y="3750"/>
                    </a:cubicBezTo>
                    <a:cubicBezTo>
                      <a:pt x="21131" y="3627"/>
                      <a:pt x="21217" y="3556"/>
                      <a:pt x="21264" y="3590"/>
                    </a:cubicBezTo>
                    <a:cubicBezTo>
                      <a:pt x="21426" y="3707"/>
                      <a:pt x="21482" y="3398"/>
                      <a:pt x="21353" y="3116"/>
                    </a:cubicBezTo>
                    <a:cubicBezTo>
                      <a:pt x="21251" y="2894"/>
                      <a:pt x="21252" y="2790"/>
                      <a:pt x="21345" y="2617"/>
                    </a:cubicBezTo>
                    <a:cubicBezTo>
                      <a:pt x="21484" y="2357"/>
                      <a:pt x="21500" y="1823"/>
                      <a:pt x="21369" y="1823"/>
                    </a:cubicBezTo>
                    <a:cubicBezTo>
                      <a:pt x="21318" y="1823"/>
                      <a:pt x="21249" y="1874"/>
                      <a:pt x="21216" y="1936"/>
                    </a:cubicBezTo>
                    <a:cubicBezTo>
                      <a:pt x="21179" y="2006"/>
                      <a:pt x="21070" y="1982"/>
                      <a:pt x="20930" y="1875"/>
                    </a:cubicBezTo>
                    <a:cubicBezTo>
                      <a:pt x="20804" y="1779"/>
                      <a:pt x="20645" y="1716"/>
                      <a:pt x="20571" y="1734"/>
                    </a:cubicBezTo>
                    <a:cubicBezTo>
                      <a:pt x="20495" y="1753"/>
                      <a:pt x="20439" y="1682"/>
                      <a:pt x="20446" y="1570"/>
                    </a:cubicBezTo>
                    <a:cubicBezTo>
                      <a:pt x="20454" y="1460"/>
                      <a:pt x="20424" y="1400"/>
                      <a:pt x="20378" y="1433"/>
                    </a:cubicBezTo>
                    <a:cubicBezTo>
                      <a:pt x="20331" y="1467"/>
                      <a:pt x="20204" y="1433"/>
                      <a:pt x="20092" y="1363"/>
                    </a:cubicBezTo>
                    <a:cubicBezTo>
                      <a:pt x="19941" y="1269"/>
                      <a:pt x="19911" y="1202"/>
                      <a:pt x="19987" y="1095"/>
                    </a:cubicBezTo>
                    <a:cubicBezTo>
                      <a:pt x="20127" y="898"/>
                      <a:pt x="20007" y="781"/>
                      <a:pt x="19797" y="912"/>
                    </a:cubicBezTo>
                    <a:cubicBezTo>
                      <a:pt x="19601" y="1034"/>
                      <a:pt x="19507" y="955"/>
                      <a:pt x="19507" y="677"/>
                    </a:cubicBezTo>
                    <a:cubicBezTo>
                      <a:pt x="19507" y="452"/>
                      <a:pt x="18902" y="211"/>
                      <a:pt x="18383" y="226"/>
                    </a:cubicBezTo>
                    <a:cubicBezTo>
                      <a:pt x="17800" y="242"/>
                      <a:pt x="17409" y="365"/>
                      <a:pt x="17093" y="644"/>
                    </a:cubicBezTo>
                    <a:cubicBezTo>
                      <a:pt x="16562" y="1114"/>
                      <a:pt x="16122" y="1598"/>
                      <a:pt x="16223" y="1598"/>
                    </a:cubicBezTo>
                    <a:cubicBezTo>
                      <a:pt x="16271" y="1598"/>
                      <a:pt x="16208" y="1723"/>
                      <a:pt x="16082" y="1880"/>
                    </a:cubicBezTo>
                    <a:cubicBezTo>
                      <a:pt x="15885" y="2124"/>
                      <a:pt x="15831" y="2143"/>
                      <a:pt x="15699" y="2011"/>
                    </a:cubicBezTo>
                    <a:cubicBezTo>
                      <a:pt x="15614" y="1927"/>
                      <a:pt x="15471" y="1828"/>
                      <a:pt x="15381" y="1790"/>
                    </a:cubicBezTo>
                    <a:cubicBezTo>
                      <a:pt x="15282" y="1750"/>
                      <a:pt x="15206" y="1575"/>
                      <a:pt x="15187" y="1349"/>
                    </a:cubicBezTo>
                    <a:lnTo>
                      <a:pt x="15155" y="968"/>
                    </a:lnTo>
                    <a:lnTo>
                      <a:pt x="13729" y="935"/>
                    </a:lnTo>
                    <a:lnTo>
                      <a:pt x="12302" y="902"/>
                    </a:lnTo>
                    <a:lnTo>
                      <a:pt x="12278" y="1734"/>
                    </a:lnTo>
                    <a:cubicBezTo>
                      <a:pt x="12267" y="2192"/>
                      <a:pt x="12225" y="2609"/>
                      <a:pt x="12181" y="2660"/>
                    </a:cubicBezTo>
                    <a:cubicBezTo>
                      <a:pt x="12138" y="2711"/>
                      <a:pt x="11965" y="2758"/>
                      <a:pt x="11798" y="2763"/>
                    </a:cubicBezTo>
                    <a:lnTo>
                      <a:pt x="11496" y="2773"/>
                    </a:lnTo>
                    <a:lnTo>
                      <a:pt x="11504" y="4441"/>
                    </a:lnTo>
                    <a:lnTo>
                      <a:pt x="11512" y="6109"/>
                    </a:lnTo>
                    <a:lnTo>
                      <a:pt x="11807" y="6137"/>
                    </a:lnTo>
                    <a:cubicBezTo>
                      <a:pt x="12227" y="6175"/>
                      <a:pt x="12270" y="6232"/>
                      <a:pt x="12270" y="6743"/>
                    </a:cubicBezTo>
                    <a:cubicBezTo>
                      <a:pt x="12270" y="6995"/>
                      <a:pt x="12313" y="7293"/>
                      <a:pt x="12367" y="7411"/>
                    </a:cubicBezTo>
                    <a:cubicBezTo>
                      <a:pt x="12433" y="7556"/>
                      <a:pt x="12436" y="7652"/>
                      <a:pt x="12367" y="7702"/>
                    </a:cubicBezTo>
                    <a:cubicBezTo>
                      <a:pt x="12310" y="7743"/>
                      <a:pt x="12271" y="8011"/>
                      <a:pt x="12282" y="8304"/>
                    </a:cubicBezTo>
                    <a:cubicBezTo>
                      <a:pt x="12302" y="8808"/>
                      <a:pt x="12318" y="8835"/>
                      <a:pt x="12580" y="8825"/>
                    </a:cubicBezTo>
                    <a:cubicBezTo>
                      <a:pt x="12732" y="8820"/>
                      <a:pt x="12948" y="8718"/>
                      <a:pt x="13060" y="8600"/>
                    </a:cubicBezTo>
                    <a:cubicBezTo>
                      <a:pt x="13260" y="8388"/>
                      <a:pt x="13268" y="8392"/>
                      <a:pt x="13451" y="8670"/>
                    </a:cubicBezTo>
                    <a:cubicBezTo>
                      <a:pt x="13553" y="8825"/>
                      <a:pt x="13635" y="8890"/>
                      <a:pt x="13636" y="8816"/>
                    </a:cubicBezTo>
                    <a:cubicBezTo>
                      <a:pt x="13637" y="8741"/>
                      <a:pt x="13590" y="8642"/>
                      <a:pt x="13531" y="8600"/>
                    </a:cubicBezTo>
                    <a:cubicBezTo>
                      <a:pt x="13458" y="8547"/>
                      <a:pt x="13458" y="8487"/>
                      <a:pt x="13527" y="8407"/>
                    </a:cubicBezTo>
                    <a:cubicBezTo>
                      <a:pt x="13596" y="8327"/>
                      <a:pt x="13782" y="8410"/>
                      <a:pt x="14124" y="8665"/>
                    </a:cubicBezTo>
                    <a:cubicBezTo>
                      <a:pt x="14398" y="8870"/>
                      <a:pt x="14598" y="9066"/>
                      <a:pt x="14567" y="9102"/>
                    </a:cubicBezTo>
                    <a:cubicBezTo>
                      <a:pt x="14345" y="9361"/>
                      <a:pt x="13391" y="9455"/>
                      <a:pt x="10888" y="9460"/>
                    </a:cubicBezTo>
                    <a:cubicBezTo>
                      <a:pt x="8602" y="9464"/>
                      <a:pt x="8170" y="9440"/>
                      <a:pt x="8067" y="9295"/>
                    </a:cubicBezTo>
                    <a:cubicBezTo>
                      <a:pt x="7982" y="9175"/>
                      <a:pt x="7971" y="9081"/>
                      <a:pt x="8043" y="8980"/>
                    </a:cubicBezTo>
                    <a:cubicBezTo>
                      <a:pt x="8099" y="8902"/>
                      <a:pt x="8162" y="8658"/>
                      <a:pt x="8180" y="8440"/>
                    </a:cubicBezTo>
                    <a:cubicBezTo>
                      <a:pt x="8209" y="8079"/>
                      <a:pt x="8245" y="8037"/>
                      <a:pt x="8575" y="7975"/>
                    </a:cubicBezTo>
                    <a:cubicBezTo>
                      <a:pt x="9011" y="7893"/>
                      <a:pt x="9143" y="8013"/>
                      <a:pt x="9143" y="8515"/>
                    </a:cubicBezTo>
                    <a:cubicBezTo>
                      <a:pt x="9143" y="8798"/>
                      <a:pt x="9183" y="8897"/>
                      <a:pt x="9312" y="8896"/>
                    </a:cubicBezTo>
                    <a:cubicBezTo>
                      <a:pt x="9587" y="8893"/>
                      <a:pt x="9708" y="8744"/>
                      <a:pt x="9743" y="8379"/>
                    </a:cubicBezTo>
                    <a:cubicBezTo>
                      <a:pt x="9772" y="8085"/>
                      <a:pt x="9824" y="8028"/>
                      <a:pt x="10118" y="7979"/>
                    </a:cubicBezTo>
                    <a:cubicBezTo>
                      <a:pt x="10443" y="7925"/>
                      <a:pt x="10464" y="7900"/>
                      <a:pt x="10493" y="7429"/>
                    </a:cubicBezTo>
                    <a:cubicBezTo>
                      <a:pt x="10513" y="7095"/>
                      <a:pt x="10477" y="6894"/>
                      <a:pt x="10380" y="6804"/>
                    </a:cubicBezTo>
                    <a:cubicBezTo>
                      <a:pt x="10268" y="6702"/>
                      <a:pt x="10259" y="6608"/>
                      <a:pt x="10340" y="6386"/>
                    </a:cubicBezTo>
                    <a:cubicBezTo>
                      <a:pt x="10396" y="6229"/>
                      <a:pt x="10457" y="5275"/>
                      <a:pt x="10477" y="4267"/>
                    </a:cubicBezTo>
                    <a:lnTo>
                      <a:pt x="10513" y="2434"/>
                    </a:lnTo>
                    <a:lnTo>
                      <a:pt x="10017" y="2115"/>
                    </a:lnTo>
                    <a:cubicBezTo>
                      <a:pt x="9591" y="1844"/>
                      <a:pt x="9523" y="1758"/>
                      <a:pt x="9562" y="1523"/>
                    </a:cubicBezTo>
                    <a:cubicBezTo>
                      <a:pt x="9587" y="1371"/>
                      <a:pt x="9579" y="1273"/>
                      <a:pt x="9550" y="1306"/>
                    </a:cubicBezTo>
                    <a:cubicBezTo>
                      <a:pt x="9521" y="1340"/>
                      <a:pt x="9412" y="1280"/>
                      <a:pt x="9308" y="1170"/>
                    </a:cubicBezTo>
                    <a:cubicBezTo>
                      <a:pt x="9145" y="998"/>
                      <a:pt x="8883" y="968"/>
                      <a:pt x="7350" y="945"/>
                    </a:cubicBezTo>
                    <a:cubicBezTo>
                      <a:pt x="5043" y="910"/>
                      <a:pt x="4786" y="878"/>
                      <a:pt x="4803" y="644"/>
                    </a:cubicBezTo>
                    <a:cubicBezTo>
                      <a:pt x="4810" y="542"/>
                      <a:pt x="4781" y="488"/>
                      <a:pt x="4734" y="522"/>
                    </a:cubicBezTo>
                    <a:cubicBezTo>
                      <a:pt x="4587" y="628"/>
                      <a:pt x="4256" y="349"/>
                      <a:pt x="4315" y="169"/>
                    </a:cubicBezTo>
                    <a:cubicBezTo>
                      <a:pt x="4363" y="25"/>
                      <a:pt x="4201" y="0"/>
                      <a:pt x="3227" y="0"/>
                    </a:cubicBezTo>
                    <a:lnTo>
                      <a:pt x="2079" y="0"/>
                    </a:lnTo>
                    <a:close/>
                    <a:moveTo>
                      <a:pt x="7749" y="3581"/>
                    </a:moveTo>
                    <a:cubicBezTo>
                      <a:pt x="7776" y="3588"/>
                      <a:pt x="7801" y="3608"/>
                      <a:pt x="7817" y="3637"/>
                    </a:cubicBezTo>
                    <a:cubicBezTo>
                      <a:pt x="7849" y="3697"/>
                      <a:pt x="7832" y="3774"/>
                      <a:pt x="7781" y="3811"/>
                    </a:cubicBezTo>
                    <a:cubicBezTo>
                      <a:pt x="7730" y="3848"/>
                      <a:pt x="7663" y="3833"/>
                      <a:pt x="7632" y="3773"/>
                    </a:cubicBezTo>
                    <a:cubicBezTo>
                      <a:pt x="7600" y="3714"/>
                      <a:pt x="7613" y="3636"/>
                      <a:pt x="7664" y="3600"/>
                    </a:cubicBezTo>
                    <a:cubicBezTo>
                      <a:pt x="7690" y="3581"/>
                      <a:pt x="7722" y="3573"/>
                      <a:pt x="7749" y="3581"/>
                    </a:cubicBezTo>
                    <a:close/>
                    <a:moveTo>
                      <a:pt x="1168" y="15235"/>
                    </a:moveTo>
                    <a:cubicBezTo>
                      <a:pt x="1140" y="15259"/>
                      <a:pt x="1123" y="15344"/>
                      <a:pt x="1104" y="15498"/>
                    </a:cubicBezTo>
                    <a:cubicBezTo>
                      <a:pt x="1080" y="15686"/>
                      <a:pt x="1098" y="15811"/>
                      <a:pt x="1140" y="15780"/>
                    </a:cubicBezTo>
                    <a:cubicBezTo>
                      <a:pt x="1183" y="15749"/>
                      <a:pt x="1348" y="15809"/>
                      <a:pt x="1511" y="15907"/>
                    </a:cubicBezTo>
                    <a:cubicBezTo>
                      <a:pt x="1674" y="16005"/>
                      <a:pt x="1809" y="16051"/>
                      <a:pt x="1809" y="16015"/>
                    </a:cubicBezTo>
                    <a:cubicBezTo>
                      <a:pt x="1809" y="15979"/>
                      <a:pt x="1885" y="16001"/>
                      <a:pt x="1978" y="16062"/>
                    </a:cubicBezTo>
                    <a:cubicBezTo>
                      <a:pt x="2093" y="16137"/>
                      <a:pt x="2192" y="16133"/>
                      <a:pt x="2284" y="16043"/>
                    </a:cubicBezTo>
                    <a:cubicBezTo>
                      <a:pt x="2470" y="15864"/>
                      <a:pt x="2702" y="15870"/>
                      <a:pt x="2905" y="16062"/>
                    </a:cubicBezTo>
                    <a:cubicBezTo>
                      <a:pt x="3082" y="16230"/>
                      <a:pt x="3083" y="16233"/>
                      <a:pt x="3235" y="15644"/>
                    </a:cubicBezTo>
                    <a:cubicBezTo>
                      <a:pt x="3257" y="15561"/>
                      <a:pt x="3318" y="15525"/>
                      <a:pt x="3372" y="15564"/>
                    </a:cubicBezTo>
                    <a:cubicBezTo>
                      <a:pt x="3427" y="15603"/>
                      <a:pt x="3469" y="15558"/>
                      <a:pt x="3469" y="15465"/>
                    </a:cubicBezTo>
                    <a:cubicBezTo>
                      <a:pt x="3469" y="15344"/>
                      <a:pt x="3388" y="15308"/>
                      <a:pt x="3179" y="15338"/>
                    </a:cubicBezTo>
                    <a:cubicBezTo>
                      <a:pt x="3019" y="15362"/>
                      <a:pt x="2864" y="15336"/>
                      <a:pt x="2832" y="15277"/>
                    </a:cubicBezTo>
                    <a:cubicBezTo>
                      <a:pt x="2800" y="15216"/>
                      <a:pt x="2678" y="15242"/>
                      <a:pt x="2546" y="15343"/>
                    </a:cubicBezTo>
                    <a:cubicBezTo>
                      <a:pt x="2386" y="15466"/>
                      <a:pt x="2295" y="15482"/>
                      <a:pt x="2248" y="15395"/>
                    </a:cubicBezTo>
                    <a:cubicBezTo>
                      <a:pt x="2200" y="15303"/>
                      <a:pt x="2149" y="15304"/>
                      <a:pt x="2055" y="15395"/>
                    </a:cubicBezTo>
                    <a:cubicBezTo>
                      <a:pt x="1964" y="15482"/>
                      <a:pt x="1906" y="15479"/>
                      <a:pt x="1861" y="15395"/>
                    </a:cubicBezTo>
                    <a:cubicBezTo>
                      <a:pt x="1820" y="15316"/>
                      <a:pt x="1739" y="15311"/>
                      <a:pt x="1632" y="15381"/>
                    </a:cubicBezTo>
                    <a:cubicBezTo>
                      <a:pt x="1517" y="15455"/>
                      <a:pt x="1420" y="15436"/>
                      <a:pt x="1309" y="15320"/>
                    </a:cubicBezTo>
                    <a:cubicBezTo>
                      <a:pt x="1237" y="15244"/>
                      <a:pt x="1196" y="15211"/>
                      <a:pt x="1168" y="15235"/>
                    </a:cubicBezTo>
                    <a:close/>
                    <a:moveTo>
                      <a:pt x="20192" y="15526"/>
                    </a:moveTo>
                    <a:cubicBezTo>
                      <a:pt x="20153" y="15526"/>
                      <a:pt x="20111" y="15557"/>
                      <a:pt x="20055" y="15611"/>
                    </a:cubicBezTo>
                    <a:cubicBezTo>
                      <a:pt x="19960" y="15703"/>
                      <a:pt x="19892" y="15709"/>
                      <a:pt x="19850" y="15630"/>
                    </a:cubicBezTo>
                    <a:cubicBezTo>
                      <a:pt x="19748" y="15438"/>
                      <a:pt x="19104" y="15592"/>
                      <a:pt x="18850" y="15869"/>
                    </a:cubicBezTo>
                    <a:cubicBezTo>
                      <a:pt x="18672" y="16065"/>
                      <a:pt x="18631" y="16195"/>
                      <a:pt x="18681" y="16414"/>
                    </a:cubicBezTo>
                    <a:cubicBezTo>
                      <a:pt x="18718" y="16573"/>
                      <a:pt x="18747" y="16768"/>
                      <a:pt x="18750" y="16847"/>
                    </a:cubicBezTo>
                    <a:cubicBezTo>
                      <a:pt x="18752" y="16947"/>
                      <a:pt x="18805" y="16938"/>
                      <a:pt x="18927" y="16809"/>
                    </a:cubicBezTo>
                    <a:cubicBezTo>
                      <a:pt x="19022" y="16709"/>
                      <a:pt x="19148" y="16653"/>
                      <a:pt x="19201" y="16692"/>
                    </a:cubicBezTo>
                    <a:cubicBezTo>
                      <a:pt x="19254" y="16730"/>
                      <a:pt x="19327" y="16711"/>
                      <a:pt x="19362" y="16645"/>
                    </a:cubicBezTo>
                    <a:cubicBezTo>
                      <a:pt x="19408" y="16559"/>
                      <a:pt x="19462" y="16558"/>
                      <a:pt x="19552" y="16645"/>
                    </a:cubicBezTo>
                    <a:cubicBezTo>
                      <a:pt x="19645" y="16735"/>
                      <a:pt x="19693" y="16722"/>
                      <a:pt x="19737" y="16588"/>
                    </a:cubicBezTo>
                    <a:cubicBezTo>
                      <a:pt x="19774" y="16476"/>
                      <a:pt x="19846" y="16438"/>
                      <a:pt x="19922" y="16494"/>
                    </a:cubicBezTo>
                    <a:cubicBezTo>
                      <a:pt x="19990" y="16544"/>
                      <a:pt x="20176" y="16589"/>
                      <a:pt x="20341" y="16593"/>
                    </a:cubicBezTo>
                    <a:cubicBezTo>
                      <a:pt x="20562" y="16598"/>
                      <a:pt x="20671" y="16531"/>
                      <a:pt x="20748" y="16339"/>
                    </a:cubicBezTo>
                    <a:cubicBezTo>
                      <a:pt x="20851" y="16085"/>
                      <a:pt x="20749" y="15850"/>
                      <a:pt x="20632" y="16071"/>
                    </a:cubicBezTo>
                    <a:cubicBezTo>
                      <a:pt x="20599" y="16132"/>
                      <a:pt x="20516" y="16151"/>
                      <a:pt x="20442" y="16118"/>
                    </a:cubicBezTo>
                    <a:cubicBezTo>
                      <a:pt x="20369" y="16085"/>
                      <a:pt x="20278" y="16119"/>
                      <a:pt x="20241" y="16189"/>
                    </a:cubicBezTo>
                    <a:cubicBezTo>
                      <a:pt x="20191" y="16282"/>
                      <a:pt x="20139" y="16281"/>
                      <a:pt x="20039" y="16184"/>
                    </a:cubicBezTo>
                    <a:cubicBezTo>
                      <a:pt x="19849" y="16000"/>
                      <a:pt x="20040" y="15575"/>
                      <a:pt x="20269" y="15677"/>
                    </a:cubicBezTo>
                    <a:cubicBezTo>
                      <a:pt x="20397" y="15734"/>
                      <a:pt x="20410" y="15720"/>
                      <a:pt x="20317" y="15611"/>
                    </a:cubicBezTo>
                    <a:cubicBezTo>
                      <a:pt x="20271" y="15557"/>
                      <a:pt x="20232" y="15526"/>
                      <a:pt x="20192" y="15526"/>
                    </a:cubicBezTo>
                    <a:close/>
                    <a:moveTo>
                      <a:pt x="18447" y="17617"/>
                    </a:moveTo>
                    <a:cubicBezTo>
                      <a:pt x="18418" y="17630"/>
                      <a:pt x="18382" y="17661"/>
                      <a:pt x="18343" y="17716"/>
                    </a:cubicBezTo>
                    <a:cubicBezTo>
                      <a:pt x="18257" y="17836"/>
                      <a:pt x="18146" y="17852"/>
                      <a:pt x="17916" y="17782"/>
                    </a:cubicBezTo>
                    <a:cubicBezTo>
                      <a:pt x="17649" y="17701"/>
                      <a:pt x="17398" y="17701"/>
                      <a:pt x="17037" y="17773"/>
                    </a:cubicBezTo>
                    <a:cubicBezTo>
                      <a:pt x="16997" y="17781"/>
                      <a:pt x="16965" y="17864"/>
                      <a:pt x="16965" y="17960"/>
                    </a:cubicBezTo>
                    <a:cubicBezTo>
                      <a:pt x="16965" y="18057"/>
                      <a:pt x="16896" y="18164"/>
                      <a:pt x="16815" y="18200"/>
                    </a:cubicBezTo>
                    <a:cubicBezTo>
                      <a:pt x="16605" y="18294"/>
                      <a:pt x="16638" y="18446"/>
                      <a:pt x="16864" y="18430"/>
                    </a:cubicBezTo>
                    <a:cubicBezTo>
                      <a:pt x="16969" y="18423"/>
                      <a:pt x="17120" y="18311"/>
                      <a:pt x="17202" y="18186"/>
                    </a:cubicBezTo>
                    <a:cubicBezTo>
                      <a:pt x="17350" y="17960"/>
                      <a:pt x="17351" y="17961"/>
                      <a:pt x="17412" y="18214"/>
                    </a:cubicBezTo>
                    <a:cubicBezTo>
                      <a:pt x="17446" y="18355"/>
                      <a:pt x="17509" y="18443"/>
                      <a:pt x="17553" y="18412"/>
                    </a:cubicBezTo>
                    <a:cubicBezTo>
                      <a:pt x="17597" y="18380"/>
                      <a:pt x="17664" y="18409"/>
                      <a:pt x="17698" y="18473"/>
                    </a:cubicBezTo>
                    <a:cubicBezTo>
                      <a:pt x="17739" y="18551"/>
                      <a:pt x="17822" y="18547"/>
                      <a:pt x="17956" y="18463"/>
                    </a:cubicBezTo>
                    <a:cubicBezTo>
                      <a:pt x="18065" y="18395"/>
                      <a:pt x="18253" y="18368"/>
                      <a:pt x="18371" y="18402"/>
                    </a:cubicBezTo>
                    <a:cubicBezTo>
                      <a:pt x="18561" y="18458"/>
                      <a:pt x="18584" y="18419"/>
                      <a:pt x="18580" y="18078"/>
                    </a:cubicBezTo>
                    <a:cubicBezTo>
                      <a:pt x="18577" y="17730"/>
                      <a:pt x="18535" y="17579"/>
                      <a:pt x="18447" y="17617"/>
                    </a:cubicBezTo>
                    <a:close/>
                    <a:moveTo>
                      <a:pt x="1906" y="19253"/>
                    </a:moveTo>
                    <a:lnTo>
                      <a:pt x="1648" y="19488"/>
                    </a:lnTo>
                    <a:cubicBezTo>
                      <a:pt x="1373" y="19740"/>
                      <a:pt x="1175" y="19700"/>
                      <a:pt x="1269" y="19413"/>
                    </a:cubicBezTo>
                    <a:cubicBezTo>
                      <a:pt x="1318" y="19263"/>
                      <a:pt x="1303" y="19258"/>
                      <a:pt x="1168" y="19389"/>
                    </a:cubicBezTo>
                    <a:cubicBezTo>
                      <a:pt x="952" y="19598"/>
                      <a:pt x="639" y="19641"/>
                      <a:pt x="475" y="19483"/>
                    </a:cubicBezTo>
                    <a:cubicBezTo>
                      <a:pt x="294" y="19307"/>
                      <a:pt x="-100" y="19689"/>
                      <a:pt x="48" y="19897"/>
                    </a:cubicBezTo>
                    <a:cubicBezTo>
                      <a:pt x="101" y="19971"/>
                      <a:pt x="114" y="20064"/>
                      <a:pt x="80" y="20103"/>
                    </a:cubicBezTo>
                    <a:cubicBezTo>
                      <a:pt x="46" y="20143"/>
                      <a:pt x="76" y="20256"/>
                      <a:pt x="145" y="20352"/>
                    </a:cubicBezTo>
                    <a:cubicBezTo>
                      <a:pt x="235" y="20479"/>
                      <a:pt x="304" y="20496"/>
                      <a:pt x="395" y="20409"/>
                    </a:cubicBezTo>
                    <a:cubicBezTo>
                      <a:pt x="469" y="20337"/>
                      <a:pt x="543" y="20328"/>
                      <a:pt x="576" y="20390"/>
                    </a:cubicBezTo>
                    <a:cubicBezTo>
                      <a:pt x="666" y="20559"/>
                      <a:pt x="1107" y="20510"/>
                      <a:pt x="1168" y="20324"/>
                    </a:cubicBezTo>
                    <a:cubicBezTo>
                      <a:pt x="1213" y="20188"/>
                      <a:pt x="1254" y="20184"/>
                      <a:pt x="1370" y="20296"/>
                    </a:cubicBezTo>
                    <a:cubicBezTo>
                      <a:pt x="1449" y="20373"/>
                      <a:pt x="1488" y="20485"/>
                      <a:pt x="1458" y="20540"/>
                    </a:cubicBezTo>
                    <a:cubicBezTo>
                      <a:pt x="1378" y="20692"/>
                      <a:pt x="1654" y="20660"/>
                      <a:pt x="1789" y="20503"/>
                    </a:cubicBezTo>
                    <a:cubicBezTo>
                      <a:pt x="1853" y="20428"/>
                      <a:pt x="1906" y="20113"/>
                      <a:pt x="1906" y="19807"/>
                    </a:cubicBezTo>
                    <a:lnTo>
                      <a:pt x="1906" y="19253"/>
                    </a:lnTo>
                    <a:close/>
                    <a:moveTo>
                      <a:pt x="18169" y="20085"/>
                    </a:moveTo>
                    <a:cubicBezTo>
                      <a:pt x="18110" y="20109"/>
                      <a:pt x="18080" y="20216"/>
                      <a:pt x="18069" y="20409"/>
                    </a:cubicBezTo>
                    <a:lnTo>
                      <a:pt x="18048" y="20752"/>
                    </a:lnTo>
                    <a:lnTo>
                      <a:pt x="19753" y="20752"/>
                    </a:lnTo>
                    <a:cubicBezTo>
                      <a:pt x="20925" y="20752"/>
                      <a:pt x="21419" y="20718"/>
                      <a:pt x="21462" y="20606"/>
                    </a:cubicBezTo>
                    <a:cubicBezTo>
                      <a:pt x="21476" y="20569"/>
                      <a:pt x="21438" y="20521"/>
                      <a:pt x="21361" y="20465"/>
                    </a:cubicBezTo>
                    <a:cubicBezTo>
                      <a:pt x="21306" y="20426"/>
                      <a:pt x="21292" y="20332"/>
                      <a:pt x="21329" y="20258"/>
                    </a:cubicBezTo>
                    <a:cubicBezTo>
                      <a:pt x="21366" y="20184"/>
                      <a:pt x="21311" y="20214"/>
                      <a:pt x="21204" y="20324"/>
                    </a:cubicBezTo>
                    <a:cubicBezTo>
                      <a:pt x="21096" y="20434"/>
                      <a:pt x="20983" y="20499"/>
                      <a:pt x="20954" y="20465"/>
                    </a:cubicBezTo>
                    <a:cubicBezTo>
                      <a:pt x="20853" y="20347"/>
                      <a:pt x="20291" y="20313"/>
                      <a:pt x="20233" y="20423"/>
                    </a:cubicBezTo>
                    <a:cubicBezTo>
                      <a:pt x="20196" y="20492"/>
                      <a:pt x="20121" y="20488"/>
                      <a:pt x="20035" y="20404"/>
                    </a:cubicBezTo>
                    <a:cubicBezTo>
                      <a:pt x="19959" y="20331"/>
                      <a:pt x="19898" y="20305"/>
                      <a:pt x="19898" y="20348"/>
                    </a:cubicBezTo>
                    <a:cubicBezTo>
                      <a:pt x="19898" y="20390"/>
                      <a:pt x="19801" y="20344"/>
                      <a:pt x="19685" y="20249"/>
                    </a:cubicBezTo>
                    <a:cubicBezTo>
                      <a:pt x="19493" y="20093"/>
                      <a:pt x="19464" y="20098"/>
                      <a:pt x="19354" y="20273"/>
                    </a:cubicBezTo>
                    <a:cubicBezTo>
                      <a:pt x="19241" y="20453"/>
                      <a:pt x="19214" y="20451"/>
                      <a:pt x="19008" y="20240"/>
                    </a:cubicBezTo>
                    <a:cubicBezTo>
                      <a:pt x="18886" y="20115"/>
                      <a:pt x="18823" y="20076"/>
                      <a:pt x="18862" y="20155"/>
                    </a:cubicBezTo>
                    <a:cubicBezTo>
                      <a:pt x="18976" y="20382"/>
                      <a:pt x="18640" y="20461"/>
                      <a:pt x="18443" y="20254"/>
                    </a:cubicBezTo>
                    <a:cubicBezTo>
                      <a:pt x="18316" y="20119"/>
                      <a:pt x="18229" y="20060"/>
                      <a:pt x="18169" y="20085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68" name="Shape 1072">
                <a:extLst>
                  <a:ext uri="{FF2B5EF4-FFF2-40B4-BE49-F238E27FC236}">
                    <a16:creationId xmlns:a16="http://schemas.microsoft.com/office/drawing/2014/main" id="{2D921D6E-B754-43D0-94D7-C75A5CADEC2B}"/>
                  </a:ext>
                </a:extLst>
              </p:cNvPr>
              <p:cNvSpPr/>
              <p:nvPr/>
            </p:nvSpPr>
            <p:spPr>
              <a:xfrm>
                <a:off x="700087" y="636490"/>
                <a:ext cx="2755368" cy="6649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642937">
                  <a:spcBef>
                    <a:spcPts val="700"/>
                  </a:spcBef>
                  <a:tabLst>
                    <a:tab pos="177800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825"/>
                  <a:t>Aplicações on-line</a:t>
                </a:r>
              </a:p>
            </p:txBody>
          </p:sp>
        </p:grpSp>
        <p:pic>
          <p:nvPicPr>
            <p:cNvPr id="244" name="Imagem 243">
              <a:extLst>
                <a:ext uri="{FF2B5EF4-FFF2-40B4-BE49-F238E27FC236}">
                  <a16:creationId xmlns:a16="http://schemas.microsoft.com/office/drawing/2014/main" id="{D35A9D5D-B0FA-47B0-9D04-6D015B55D0FC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5015" y="1514428"/>
              <a:ext cx="1382701" cy="412633"/>
            </a:xfrm>
            <a:prstGeom prst="rect">
              <a:avLst/>
            </a:prstGeom>
          </p:spPr>
        </p:pic>
        <p:grpSp>
          <p:nvGrpSpPr>
            <p:cNvPr id="245" name="Group 1081">
              <a:extLst>
                <a:ext uri="{FF2B5EF4-FFF2-40B4-BE49-F238E27FC236}">
                  <a16:creationId xmlns:a16="http://schemas.microsoft.com/office/drawing/2014/main" id="{C8D418D0-E3B2-4192-A9F2-BD9248D2B22E}"/>
                </a:ext>
              </a:extLst>
            </p:cNvPr>
            <p:cNvGrpSpPr/>
            <p:nvPr/>
          </p:nvGrpSpPr>
          <p:grpSpPr>
            <a:xfrm>
              <a:off x="4624390" y="2105138"/>
              <a:ext cx="600431" cy="119266"/>
              <a:chOff x="-51571" y="-6350"/>
              <a:chExt cx="1601147" cy="318041"/>
            </a:xfrm>
          </p:grpSpPr>
          <p:pic>
            <p:nvPicPr>
              <p:cNvPr id="364" name="Imagem 363">
                <a:extLst>
                  <a:ext uri="{FF2B5EF4-FFF2-40B4-BE49-F238E27FC236}">
                    <a16:creationId xmlns:a16="http://schemas.microsoft.com/office/drawing/2014/main" id="{44868A03-EDC5-4F55-99DF-5EBE8E515DE5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55145" y="104975"/>
                <a:ext cx="310290" cy="103144"/>
              </a:xfrm>
              <a:prstGeom prst="rect">
                <a:avLst/>
              </a:prstGeom>
              <a:effectLst/>
            </p:spPr>
          </p:pic>
          <p:pic>
            <p:nvPicPr>
              <p:cNvPr id="365" name="Imagem 364">
                <a:extLst>
                  <a:ext uri="{FF2B5EF4-FFF2-40B4-BE49-F238E27FC236}">
                    <a16:creationId xmlns:a16="http://schemas.microsoft.com/office/drawing/2014/main" id="{99765A0E-2BDB-4487-8325-6E5FE22E7C1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42859" y="104975"/>
                <a:ext cx="310291" cy="103144"/>
              </a:xfrm>
              <a:prstGeom prst="rect">
                <a:avLst/>
              </a:prstGeom>
              <a:effectLst/>
            </p:spPr>
          </p:pic>
          <p:pic>
            <p:nvPicPr>
              <p:cNvPr id="366" name="Imagem 365">
                <a:extLst>
                  <a:ext uri="{FF2B5EF4-FFF2-40B4-BE49-F238E27FC236}">
                    <a16:creationId xmlns:a16="http://schemas.microsoft.com/office/drawing/2014/main" id="{D125A9A6-85FE-403F-815B-CF97A1F6B52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03450" y="97223"/>
                <a:ext cx="310290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46" name="Group 1087">
              <a:extLst>
                <a:ext uri="{FF2B5EF4-FFF2-40B4-BE49-F238E27FC236}">
                  <a16:creationId xmlns:a16="http://schemas.microsoft.com/office/drawing/2014/main" id="{496ED262-E94B-4276-8F20-E9D43BAA611C}"/>
                </a:ext>
              </a:extLst>
            </p:cNvPr>
            <p:cNvGrpSpPr/>
            <p:nvPr/>
          </p:nvGrpSpPr>
          <p:grpSpPr>
            <a:xfrm>
              <a:off x="4262967" y="1291415"/>
              <a:ext cx="1310184" cy="811000"/>
              <a:chOff x="0" y="28"/>
              <a:chExt cx="3493822" cy="2162664"/>
            </a:xfrm>
          </p:grpSpPr>
          <p:pic>
            <p:nvPicPr>
              <p:cNvPr id="359" name="image36.tif">
                <a:extLst>
                  <a:ext uri="{FF2B5EF4-FFF2-40B4-BE49-F238E27FC236}">
                    <a16:creationId xmlns:a16="http://schemas.microsoft.com/office/drawing/2014/main" id="{449BBDA6-EA1C-4DAB-A6E4-F2168922D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12" t="102" r="168" b="430"/>
              <a:stretch>
                <a:fillRect/>
              </a:stretch>
            </p:blipFill>
            <p:spPr>
              <a:xfrm rot="16127977">
                <a:off x="-250865" y="288696"/>
                <a:ext cx="2096295" cy="1550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5" extrusionOk="0">
                    <a:moveTo>
                      <a:pt x="10849" y="0"/>
                    </a:moveTo>
                    <a:cubicBezTo>
                      <a:pt x="10539" y="4"/>
                      <a:pt x="9972" y="12"/>
                      <a:pt x="9970" y="17"/>
                    </a:cubicBezTo>
                    <a:cubicBezTo>
                      <a:pt x="9961" y="37"/>
                      <a:pt x="9760" y="62"/>
                      <a:pt x="9524" y="77"/>
                    </a:cubicBezTo>
                    <a:cubicBezTo>
                      <a:pt x="9288" y="92"/>
                      <a:pt x="8847" y="141"/>
                      <a:pt x="8539" y="188"/>
                    </a:cubicBezTo>
                    <a:cubicBezTo>
                      <a:pt x="5534" y="646"/>
                      <a:pt x="2741" y="1950"/>
                      <a:pt x="127" y="4117"/>
                    </a:cubicBezTo>
                    <a:lnTo>
                      <a:pt x="0" y="4222"/>
                    </a:lnTo>
                    <a:lnTo>
                      <a:pt x="151" y="4481"/>
                    </a:lnTo>
                    <a:cubicBezTo>
                      <a:pt x="324" y="4775"/>
                      <a:pt x="1708" y="6996"/>
                      <a:pt x="2049" y="7526"/>
                    </a:cubicBezTo>
                    <a:lnTo>
                      <a:pt x="2221" y="7791"/>
                    </a:lnTo>
                    <a:lnTo>
                      <a:pt x="2347" y="7692"/>
                    </a:lnTo>
                    <a:cubicBezTo>
                      <a:pt x="6242" y="4638"/>
                      <a:pt x="10664" y="3791"/>
                      <a:pt x="14951" y="5277"/>
                    </a:cubicBezTo>
                    <a:cubicBezTo>
                      <a:pt x="16369" y="5769"/>
                      <a:pt x="17966" y="6655"/>
                      <a:pt x="19249" y="7675"/>
                    </a:cubicBezTo>
                    <a:lnTo>
                      <a:pt x="19392" y="7791"/>
                    </a:lnTo>
                    <a:lnTo>
                      <a:pt x="20320" y="6288"/>
                    </a:lnTo>
                    <a:cubicBezTo>
                      <a:pt x="20831" y="5462"/>
                      <a:pt x="21326" y="4660"/>
                      <a:pt x="21416" y="4504"/>
                    </a:cubicBezTo>
                    <a:cubicBezTo>
                      <a:pt x="21500" y="4358"/>
                      <a:pt x="21577" y="4253"/>
                      <a:pt x="21600" y="4249"/>
                    </a:cubicBezTo>
                    <a:cubicBezTo>
                      <a:pt x="21599" y="4243"/>
                      <a:pt x="21598" y="4189"/>
                      <a:pt x="21596" y="4189"/>
                    </a:cubicBezTo>
                    <a:cubicBezTo>
                      <a:pt x="21574" y="4189"/>
                      <a:pt x="21380" y="4052"/>
                      <a:pt x="21167" y="3879"/>
                    </a:cubicBezTo>
                    <a:cubicBezTo>
                      <a:pt x="19041" y="2148"/>
                      <a:pt x="16607" y="935"/>
                      <a:pt x="14133" y="381"/>
                    </a:cubicBezTo>
                    <a:cubicBezTo>
                      <a:pt x="13367" y="210"/>
                      <a:pt x="12368" y="61"/>
                      <a:pt x="11982" y="61"/>
                    </a:cubicBezTo>
                    <a:cubicBezTo>
                      <a:pt x="11876" y="61"/>
                      <a:pt x="11779" y="45"/>
                      <a:pt x="11769" y="22"/>
                    </a:cubicBezTo>
                    <a:cubicBezTo>
                      <a:pt x="11765" y="13"/>
                      <a:pt x="11224" y="6"/>
                      <a:pt x="10849" y="0"/>
                    </a:cubicBezTo>
                    <a:close/>
                    <a:moveTo>
                      <a:pt x="10313" y="6161"/>
                    </a:moveTo>
                    <a:cubicBezTo>
                      <a:pt x="10072" y="6165"/>
                      <a:pt x="9863" y="6173"/>
                      <a:pt x="9716" y="6189"/>
                    </a:cubicBezTo>
                    <a:cubicBezTo>
                      <a:pt x="7972" y="6373"/>
                      <a:pt x="6489" y="6843"/>
                      <a:pt x="4899" y="7709"/>
                    </a:cubicBezTo>
                    <a:cubicBezTo>
                      <a:pt x="4484" y="7935"/>
                      <a:pt x="3448" y="8602"/>
                      <a:pt x="3137" y="8847"/>
                    </a:cubicBezTo>
                    <a:lnTo>
                      <a:pt x="2961" y="8991"/>
                    </a:lnTo>
                    <a:lnTo>
                      <a:pt x="3901" y="10505"/>
                    </a:lnTo>
                    <a:cubicBezTo>
                      <a:pt x="4585" y="11608"/>
                      <a:pt x="4853" y="12011"/>
                      <a:pt x="4887" y="11991"/>
                    </a:cubicBezTo>
                    <a:cubicBezTo>
                      <a:pt x="4912" y="11976"/>
                      <a:pt x="5109" y="11846"/>
                      <a:pt x="5328" y="11704"/>
                    </a:cubicBezTo>
                    <a:cubicBezTo>
                      <a:pt x="6561" y="10898"/>
                      <a:pt x="7857" y="10386"/>
                      <a:pt x="9361" y="10112"/>
                    </a:cubicBezTo>
                    <a:cubicBezTo>
                      <a:pt x="9964" y="10002"/>
                      <a:pt x="11641" y="10002"/>
                      <a:pt x="12264" y="10112"/>
                    </a:cubicBezTo>
                    <a:cubicBezTo>
                      <a:pt x="13772" y="10379"/>
                      <a:pt x="15056" y="10889"/>
                      <a:pt x="16357" y="11748"/>
                    </a:cubicBezTo>
                    <a:lnTo>
                      <a:pt x="16762" y="12019"/>
                    </a:lnTo>
                    <a:lnTo>
                      <a:pt x="17547" y="10753"/>
                    </a:lnTo>
                    <a:cubicBezTo>
                      <a:pt x="17979" y="10057"/>
                      <a:pt x="18406" y="9374"/>
                      <a:pt x="18492" y="9234"/>
                    </a:cubicBezTo>
                    <a:lnTo>
                      <a:pt x="18647" y="8979"/>
                    </a:lnTo>
                    <a:lnTo>
                      <a:pt x="18304" y="8720"/>
                    </a:lnTo>
                    <a:cubicBezTo>
                      <a:pt x="16478" y="7374"/>
                      <a:pt x="14572" y="6571"/>
                      <a:pt x="12473" y="6250"/>
                    </a:cubicBezTo>
                    <a:cubicBezTo>
                      <a:pt x="12039" y="6184"/>
                      <a:pt x="11037" y="6149"/>
                      <a:pt x="10313" y="6161"/>
                    </a:cubicBezTo>
                    <a:close/>
                    <a:moveTo>
                      <a:pt x="10825" y="11593"/>
                    </a:moveTo>
                    <a:cubicBezTo>
                      <a:pt x="9438" y="11593"/>
                      <a:pt x="8314" y="11844"/>
                      <a:pt x="7013" y="12450"/>
                    </a:cubicBezTo>
                    <a:cubicBezTo>
                      <a:pt x="6588" y="12648"/>
                      <a:pt x="5681" y="13166"/>
                      <a:pt x="5627" y="13240"/>
                    </a:cubicBezTo>
                    <a:cubicBezTo>
                      <a:pt x="5608" y="13266"/>
                      <a:pt x="6190" y="14226"/>
                      <a:pt x="7295" y="15986"/>
                    </a:cubicBezTo>
                    <a:cubicBezTo>
                      <a:pt x="7422" y="16188"/>
                      <a:pt x="7537" y="16351"/>
                      <a:pt x="7545" y="16351"/>
                    </a:cubicBezTo>
                    <a:cubicBezTo>
                      <a:pt x="7553" y="16351"/>
                      <a:pt x="7660" y="16298"/>
                      <a:pt x="7790" y="16229"/>
                    </a:cubicBezTo>
                    <a:cubicBezTo>
                      <a:pt x="9112" y="15519"/>
                      <a:pt x="10743" y="15304"/>
                      <a:pt x="12215" y="15644"/>
                    </a:cubicBezTo>
                    <a:cubicBezTo>
                      <a:pt x="12787" y="15776"/>
                      <a:pt x="13591" y="16084"/>
                      <a:pt x="14027" y="16334"/>
                    </a:cubicBezTo>
                    <a:cubicBezTo>
                      <a:pt x="14065" y="16357"/>
                      <a:pt x="14298" y="16005"/>
                      <a:pt x="15028" y="14820"/>
                    </a:cubicBezTo>
                    <a:cubicBezTo>
                      <a:pt x="15551" y="13972"/>
                      <a:pt x="15972" y="13262"/>
                      <a:pt x="15965" y="13245"/>
                    </a:cubicBezTo>
                    <a:cubicBezTo>
                      <a:pt x="15957" y="13228"/>
                      <a:pt x="15758" y="13098"/>
                      <a:pt x="15523" y="12958"/>
                    </a:cubicBezTo>
                    <a:cubicBezTo>
                      <a:pt x="13926" y="12006"/>
                      <a:pt x="12506" y="11593"/>
                      <a:pt x="10825" y="11593"/>
                    </a:cubicBezTo>
                    <a:close/>
                    <a:moveTo>
                      <a:pt x="10673" y="17102"/>
                    </a:moveTo>
                    <a:cubicBezTo>
                      <a:pt x="9916" y="17126"/>
                      <a:pt x="9156" y="17299"/>
                      <a:pt x="8502" y="17605"/>
                    </a:cubicBezTo>
                    <a:lnTo>
                      <a:pt x="8338" y="17677"/>
                    </a:lnTo>
                    <a:lnTo>
                      <a:pt x="9557" y="19639"/>
                    </a:lnTo>
                    <a:cubicBezTo>
                      <a:pt x="10227" y="20718"/>
                      <a:pt x="10785" y="21600"/>
                      <a:pt x="10796" y="21595"/>
                    </a:cubicBezTo>
                    <a:cubicBezTo>
                      <a:pt x="10807" y="21590"/>
                      <a:pt x="11362" y="20696"/>
                      <a:pt x="12031" y="19611"/>
                    </a:cubicBezTo>
                    <a:lnTo>
                      <a:pt x="13250" y="17638"/>
                    </a:lnTo>
                    <a:lnTo>
                      <a:pt x="13131" y="17583"/>
                    </a:lnTo>
                    <a:cubicBezTo>
                      <a:pt x="12928" y="17487"/>
                      <a:pt x="12311" y="17288"/>
                      <a:pt x="12002" y="17219"/>
                    </a:cubicBezTo>
                    <a:cubicBezTo>
                      <a:pt x="11580" y="17124"/>
                      <a:pt x="11127" y="17087"/>
                      <a:pt x="10673" y="1710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image36.tif">
                <a:extLst>
                  <a:ext uri="{FF2B5EF4-FFF2-40B4-BE49-F238E27FC236}">
                    <a16:creationId xmlns:a16="http://schemas.microsoft.com/office/drawing/2014/main" id="{1392C35E-3D2E-4429-8F1C-3154ABC9E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12" t="102" r="168" b="430"/>
              <a:stretch>
                <a:fillRect/>
              </a:stretch>
            </p:blipFill>
            <p:spPr>
              <a:xfrm rot="5327977">
                <a:off x="1648394" y="323035"/>
                <a:ext cx="2096294" cy="1550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5" extrusionOk="0">
                    <a:moveTo>
                      <a:pt x="10849" y="0"/>
                    </a:moveTo>
                    <a:cubicBezTo>
                      <a:pt x="10539" y="4"/>
                      <a:pt x="9972" y="12"/>
                      <a:pt x="9970" y="17"/>
                    </a:cubicBezTo>
                    <a:cubicBezTo>
                      <a:pt x="9961" y="37"/>
                      <a:pt x="9760" y="62"/>
                      <a:pt x="9524" y="77"/>
                    </a:cubicBezTo>
                    <a:cubicBezTo>
                      <a:pt x="9288" y="92"/>
                      <a:pt x="8847" y="141"/>
                      <a:pt x="8539" y="188"/>
                    </a:cubicBezTo>
                    <a:cubicBezTo>
                      <a:pt x="5534" y="646"/>
                      <a:pt x="2741" y="1950"/>
                      <a:pt x="127" y="4117"/>
                    </a:cubicBezTo>
                    <a:lnTo>
                      <a:pt x="0" y="4222"/>
                    </a:lnTo>
                    <a:lnTo>
                      <a:pt x="151" y="4481"/>
                    </a:lnTo>
                    <a:cubicBezTo>
                      <a:pt x="324" y="4775"/>
                      <a:pt x="1708" y="6996"/>
                      <a:pt x="2049" y="7526"/>
                    </a:cubicBezTo>
                    <a:lnTo>
                      <a:pt x="2221" y="7791"/>
                    </a:lnTo>
                    <a:lnTo>
                      <a:pt x="2347" y="7692"/>
                    </a:lnTo>
                    <a:cubicBezTo>
                      <a:pt x="6242" y="4638"/>
                      <a:pt x="10664" y="3791"/>
                      <a:pt x="14951" y="5277"/>
                    </a:cubicBezTo>
                    <a:cubicBezTo>
                      <a:pt x="16369" y="5769"/>
                      <a:pt x="17966" y="6655"/>
                      <a:pt x="19249" y="7675"/>
                    </a:cubicBezTo>
                    <a:lnTo>
                      <a:pt x="19392" y="7791"/>
                    </a:lnTo>
                    <a:lnTo>
                      <a:pt x="20320" y="6288"/>
                    </a:lnTo>
                    <a:cubicBezTo>
                      <a:pt x="20831" y="5462"/>
                      <a:pt x="21326" y="4660"/>
                      <a:pt x="21416" y="4504"/>
                    </a:cubicBezTo>
                    <a:cubicBezTo>
                      <a:pt x="21500" y="4358"/>
                      <a:pt x="21577" y="4253"/>
                      <a:pt x="21600" y="4249"/>
                    </a:cubicBezTo>
                    <a:cubicBezTo>
                      <a:pt x="21599" y="4243"/>
                      <a:pt x="21598" y="4189"/>
                      <a:pt x="21596" y="4189"/>
                    </a:cubicBezTo>
                    <a:cubicBezTo>
                      <a:pt x="21574" y="4189"/>
                      <a:pt x="21380" y="4052"/>
                      <a:pt x="21167" y="3879"/>
                    </a:cubicBezTo>
                    <a:cubicBezTo>
                      <a:pt x="19041" y="2148"/>
                      <a:pt x="16607" y="935"/>
                      <a:pt x="14133" y="381"/>
                    </a:cubicBezTo>
                    <a:cubicBezTo>
                      <a:pt x="13367" y="210"/>
                      <a:pt x="12368" y="61"/>
                      <a:pt x="11982" y="61"/>
                    </a:cubicBezTo>
                    <a:cubicBezTo>
                      <a:pt x="11876" y="61"/>
                      <a:pt x="11779" y="45"/>
                      <a:pt x="11769" y="22"/>
                    </a:cubicBezTo>
                    <a:cubicBezTo>
                      <a:pt x="11765" y="13"/>
                      <a:pt x="11224" y="6"/>
                      <a:pt x="10849" y="0"/>
                    </a:cubicBezTo>
                    <a:close/>
                    <a:moveTo>
                      <a:pt x="10313" y="6161"/>
                    </a:moveTo>
                    <a:cubicBezTo>
                      <a:pt x="10072" y="6165"/>
                      <a:pt x="9863" y="6173"/>
                      <a:pt x="9716" y="6189"/>
                    </a:cubicBezTo>
                    <a:cubicBezTo>
                      <a:pt x="7972" y="6373"/>
                      <a:pt x="6489" y="6843"/>
                      <a:pt x="4899" y="7709"/>
                    </a:cubicBezTo>
                    <a:cubicBezTo>
                      <a:pt x="4484" y="7935"/>
                      <a:pt x="3448" y="8602"/>
                      <a:pt x="3137" y="8847"/>
                    </a:cubicBezTo>
                    <a:lnTo>
                      <a:pt x="2961" y="8991"/>
                    </a:lnTo>
                    <a:lnTo>
                      <a:pt x="3901" y="10505"/>
                    </a:lnTo>
                    <a:cubicBezTo>
                      <a:pt x="4585" y="11608"/>
                      <a:pt x="4853" y="12011"/>
                      <a:pt x="4887" y="11991"/>
                    </a:cubicBezTo>
                    <a:cubicBezTo>
                      <a:pt x="4912" y="11976"/>
                      <a:pt x="5109" y="11846"/>
                      <a:pt x="5328" y="11704"/>
                    </a:cubicBezTo>
                    <a:cubicBezTo>
                      <a:pt x="6561" y="10898"/>
                      <a:pt x="7857" y="10386"/>
                      <a:pt x="9361" y="10112"/>
                    </a:cubicBezTo>
                    <a:cubicBezTo>
                      <a:pt x="9964" y="10002"/>
                      <a:pt x="11641" y="10002"/>
                      <a:pt x="12264" y="10112"/>
                    </a:cubicBezTo>
                    <a:cubicBezTo>
                      <a:pt x="13772" y="10379"/>
                      <a:pt x="15056" y="10889"/>
                      <a:pt x="16357" y="11748"/>
                    </a:cubicBezTo>
                    <a:lnTo>
                      <a:pt x="16762" y="12019"/>
                    </a:lnTo>
                    <a:lnTo>
                      <a:pt x="17547" y="10753"/>
                    </a:lnTo>
                    <a:cubicBezTo>
                      <a:pt x="17979" y="10057"/>
                      <a:pt x="18406" y="9374"/>
                      <a:pt x="18492" y="9234"/>
                    </a:cubicBezTo>
                    <a:lnTo>
                      <a:pt x="18647" y="8979"/>
                    </a:lnTo>
                    <a:lnTo>
                      <a:pt x="18304" y="8720"/>
                    </a:lnTo>
                    <a:cubicBezTo>
                      <a:pt x="16478" y="7374"/>
                      <a:pt x="14572" y="6571"/>
                      <a:pt x="12473" y="6250"/>
                    </a:cubicBezTo>
                    <a:cubicBezTo>
                      <a:pt x="12039" y="6184"/>
                      <a:pt x="11037" y="6149"/>
                      <a:pt x="10313" y="6161"/>
                    </a:cubicBezTo>
                    <a:close/>
                    <a:moveTo>
                      <a:pt x="10825" y="11593"/>
                    </a:moveTo>
                    <a:cubicBezTo>
                      <a:pt x="9438" y="11593"/>
                      <a:pt x="8314" y="11844"/>
                      <a:pt x="7013" y="12450"/>
                    </a:cubicBezTo>
                    <a:cubicBezTo>
                      <a:pt x="6588" y="12648"/>
                      <a:pt x="5681" y="13166"/>
                      <a:pt x="5627" y="13240"/>
                    </a:cubicBezTo>
                    <a:cubicBezTo>
                      <a:pt x="5608" y="13266"/>
                      <a:pt x="6190" y="14226"/>
                      <a:pt x="7295" y="15986"/>
                    </a:cubicBezTo>
                    <a:cubicBezTo>
                      <a:pt x="7422" y="16188"/>
                      <a:pt x="7537" y="16351"/>
                      <a:pt x="7545" y="16351"/>
                    </a:cubicBezTo>
                    <a:cubicBezTo>
                      <a:pt x="7553" y="16351"/>
                      <a:pt x="7660" y="16298"/>
                      <a:pt x="7790" y="16229"/>
                    </a:cubicBezTo>
                    <a:cubicBezTo>
                      <a:pt x="9112" y="15519"/>
                      <a:pt x="10743" y="15304"/>
                      <a:pt x="12215" y="15644"/>
                    </a:cubicBezTo>
                    <a:cubicBezTo>
                      <a:pt x="12787" y="15776"/>
                      <a:pt x="13591" y="16084"/>
                      <a:pt x="14027" y="16334"/>
                    </a:cubicBezTo>
                    <a:cubicBezTo>
                      <a:pt x="14065" y="16357"/>
                      <a:pt x="14298" y="16005"/>
                      <a:pt x="15028" y="14820"/>
                    </a:cubicBezTo>
                    <a:cubicBezTo>
                      <a:pt x="15551" y="13972"/>
                      <a:pt x="15972" y="13262"/>
                      <a:pt x="15965" y="13245"/>
                    </a:cubicBezTo>
                    <a:cubicBezTo>
                      <a:pt x="15957" y="13228"/>
                      <a:pt x="15758" y="13098"/>
                      <a:pt x="15523" y="12958"/>
                    </a:cubicBezTo>
                    <a:cubicBezTo>
                      <a:pt x="13926" y="12006"/>
                      <a:pt x="12506" y="11593"/>
                      <a:pt x="10825" y="11593"/>
                    </a:cubicBezTo>
                    <a:close/>
                    <a:moveTo>
                      <a:pt x="10673" y="17102"/>
                    </a:moveTo>
                    <a:cubicBezTo>
                      <a:pt x="9916" y="17126"/>
                      <a:pt x="9156" y="17299"/>
                      <a:pt x="8502" y="17605"/>
                    </a:cubicBezTo>
                    <a:lnTo>
                      <a:pt x="8338" y="17677"/>
                    </a:lnTo>
                    <a:lnTo>
                      <a:pt x="9557" y="19639"/>
                    </a:lnTo>
                    <a:cubicBezTo>
                      <a:pt x="10227" y="20718"/>
                      <a:pt x="10785" y="21600"/>
                      <a:pt x="10796" y="21595"/>
                    </a:cubicBezTo>
                    <a:cubicBezTo>
                      <a:pt x="10807" y="21590"/>
                      <a:pt x="11362" y="20696"/>
                      <a:pt x="12031" y="19611"/>
                    </a:cubicBezTo>
                    <a:lnTo>
                      <a:pt x="13250" y="17638"/>
                    </a:lnTo>
                    <a:lnTo>
                      <a:pt x="13131" y="17583"/>
                    </a:lnTo>
                    <a:cubicBezTo>
                      <a:pt x="12928" y="17487"/>
                      <a:pt x="12311" y="17288"/>
                      <a:pt x="12002" y="17219"/>
                    </a:cubicBezTo>
                    <a:cubicBezTo>
                      <a:pt x="11580" y="17124"/>
                      <a:pt x="11127" y="17087"/>
                      <a:pt x="10673" y="1710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61" name="Group 1086">
                <a:extLst>
                  <a:ext uri="{FF2B5EF4-FFF2-40B4-BE49-F238E27FC236}">
                    <a16:creationId xmlns:a16="http://schemas.microsoft.com/office/drawing/2014/main" id="{365CBE53-AF0B-435F-BC91-D0D4DC144A86}"/>
                  </a:ext>
                </a:extLst>
              </p:cNvPr>
              <p:cNvGrpSpPr/>
              <p:nvPr/>
            </p:nvGrpSpPr>
            <p:grpSpPr>
              <a:xfrm>
                <a:off x="891383" y="662496"/>
                <a:ext cx="1801341" cy="1447678"/>
                <a:chOff x="62858" y="0"/>
                <a:chExt cx="1801339" cy="1447677"/>
              </a:xfrm>
            </p:grpSpPr>
            <p:pic>
              <p:nvPicPr>
                <p:cNvPr id="362" name="image27.png">
                  <a:extLst>
                    <a:ext uri="{FF2B5EF4-FFF2-40B4-BE49-F238E27FC236}">
                      <a16:creationId xmlns:a16="http://schemas.microsoft.com/office/drawing/2014/main" id="{1C59B9F0-7DF5-48FA-8E35-02D43DC2E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858" y="0"/>
                  <a:ext cx="1801341" cy="10045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63" name="Shape 1085">
                  <a:extLst>
                    <a:ext uri="{FF2B5EF4-FFF2-40B4-BE49-F238E27FC236}">
                      <a16:creationId xmlns:a16="http://schemas.microsoft.com/office/drawing/2014/main" id="{5897BAA1-34FC-4F2B-B83E-89CB5D8E8E57}"/>
                    </a:ext>
                  </a:extLst>
                </p:cNvPr>
                <p:cNvSpPr/>
                <p:nvPr/>
              </p:nvSpPr>
              <p:spPr>
                <a:xfrm>
                  <a:off x="318566" y="743018"/>
                  <a:ext cx="1289925" cy="7046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>
                  <a:lvl1pPr defTabSz="642937">
                    <a:spcBef>
                      <a:spcPts val="700"/>
                    </a:spcBef>
                    <a:tabLst>
                      <a:tab pos="1778000" algn="l"/>
                    </a:tabLst>
                    <a:defRPr sz="22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825"/>
                    <a:t>Firewall</a:t>
                  </a:r>
                </a:p>
              </p:txBody>
            </p:sp>
          </p:grpSp>
        </p:grpSp>
        <p:grpSp>
          <p:nvGrpSpPr>
            <p:cNvPr id="247" name="Group 1094">
              <a:extLst>
                <a:ext uri="{FF2B5EF4-FFF2-40B4-BE49-F238E27FC236}">
                  <a16:creationId xmlns:a16="http://schemas.microsoft.com/office/drawing/2014/main" id="{AE5C7381-98A4-4FE1-ABAB-ACBC5588866B}"/>
                </a:ext>
              </a:extLst>
            </p:cNvPr>
            <p:cNvGrpSpPr/>
            <p:nvPr/>
          </p:nvGrpSpPr>
          <p:grpSpPr>
            <a:xfrm>
              <a:off x="3201962" y="4527727"/>
              <a:ext cx="600431" cy="119266"/>
              <a:chOff x="-51571" y="-6350"/>
              <a:chExt cx="1601147" cy="318041"/>
            </a:xfrm>
          </p:grpSpPr>
          <p:pic>
            <p:nvPicPr>
              <p:cNvPr id="356" name="Imagem 355">
                <a:extLst>
                  <a:ext uri="{FF2B5EF4-FFF2-40B4-BE49-F238E27FC236}">
                    <a16:creationId xmlns:a16="http://schemas.microsoft.com/office/drawing/2014/main" id="{613B56BA-B31B-43DD-B9C8-2C8260226E5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55145" y="104975"/>
                <a:ext cx="310290" cy="103144"/>
              </a:xfrm>
              <a:prstGeom prst="rect">
                <a:avLst/>
              </a:prstGeom>
              <a:effectLst/>
            </p:spPr>
          </p:pic>
          <p:pic>
            <p:nvPicPr>
              <p:cNvPr id="357" name="Imagem 356">
                <a:extLst>
                  <a:ext uri="{FF2B5EF4-FFF2-40B4-BE49-F238E27FC236}">
                    <a16:creationId xmlns:a16="http://schemas.microsoft.com/office/drawing/2014/main" id="{50F1C492-0877-4D14-85AC-43401CC09EC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342859" y="104975"/>
                <a:ext cx="310291" cy="103144"/>
              </a:xfrm>
              <a:prstGeom prst="rect">
                <a:avLst/>
              </a:prstGeom>
              <a:effectLst/>
            </p:spPr>
          </p:pic>
          <p:pic>
            <p:nvPicPr>
              <p:cNvPr id="358" name="Imagem 357">
                <a:extLst>
                  <a:ext uri="{FF2B5EF4-FFF2-40B4-BE49-F238E27FC236}">
                    <a16:creationId xmlns:a16="http://schemas.microsoft.com/office/drawing/2014/main" id="{B837A557-24B8-4E6C-8B72-2153C9E4EAD0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603450" y="97223"/>
                <a:ext cx="310290" cy="10314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48" name="Group 1097">
              <a:extLst>
                <a:ext uri="{FF2B5EF4-FFF2-40B4-BE49-F238E27FC236}">
                  <a16:creationId xmlns:a16="http://schemas.microsoft.com/office/drawing/2014/main" id="{C43753B7-9E43-480E-B862-FAA9666FA27E}"/>
                </a:ext>
              </a:extLst>
            </p:cNvPr>
            <p:cNvGrpSpPr/>
            <p:nvPr/>
          </p:nvGrpSpPr>
          <p:grpSpPr>
            <a:xfrm>
              <a:off x="2577941" y="5069151"/>
              <a:ext cx="648728" cy="765733"/>
              <a:chOff x="0" y="0"/>
              <a:chExt cx="1729941" cy="2041953"/>
            </a:xfrm>
          </p:grpSpPr>
          <p:sp>
            <p:nvSpPr>
              <p:cNvPr id="354" name="Shape 1095">
                <a:extLst>
                  <a:ext uri="{FF2B5EF4-FFF2-40B4-BE49-F238E27FC236}">
                    <a16:creationId xmlns:a16="http://schemas.microsoft.com/office/drawing/2014/main" id="{1DF273C2-9098-4B6F-A98E-27ABAB1799C5}"/>
                  </a:ext>
                </a:extLst>
              </p:cNvPr>
              <p:cNvSpPr/>
              <p:nvPr/>
            </p:nvSpPr>
            <p:spPr>
              <a:xfrm>
                <a:off x="0" y="1377036"/>
                <a:ext cx="1554740" cy="6649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Mainframe</a:t>
                </a:r>
              </a:p>
            </p:txBody>
          </p:sp>
          <p:pic>
            <p:nvPicPr>
              <p:cNvPr id="355" name="pasted-image.jpg">
                <a:extLst>
                  <a:ext uri="{FF2B5EF4-FFF2-40B4-BE49-F238E27FC236}">
                    <a16:creationId xmlns:a16="http://schemas.microsoft.com/office/drawing/2014/main" id="{9EC846BF-C8DA-4006-A760-46FB7A280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t="122" b="266"/>
              <a:stretch>
                <a:fillRect/>
              </a:stretch>
            </p:blipFill>
            <p:spPr>
              <a:xfrm flipH="1">
                <a:off x="232172" y="0"/>
                <a:ext cx="1497770" cy="1552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93" y="0"/>
                    </a:moveTo>
                    <a:cubicBezTo>
                      <a:pt x="16979" y="17"/>
                      <a:pt x="16760" y="42"/>
                      <a:pt x="16724" y="77"/>
                    </a:cubicBezTo>
                    <a:cubicBezTo>
                      <a:pt x="16628" y="170"/>
                      <a:pt x="15692" y="372"/>
                      <a:pt x="14726" y="508"/>
                    </a:cubicBezTo>
                    <a:cubicBezTo>
                      <a:pt x="14537" y="534"/>
                      <a:pt x="14166" y="620"/>
                      <a:pt x="13902" y="701"/>
                    </a:cubicBezTo>
                    <a:cubicBezTo>
                      <a:pt x="13638" y="782"/>
                      <a:pt x="13172" y="857"/>
                      <a:pt x="12860" y="867"/>
                    </a:cubicBezTo>
                    <a:cubicBezTo>
                      <a:pt x="12549" y="876"/>
                      <a:pt x="12223" y="938"/>
                      <a:pt x="12139" y="1005"/>
                    </a:cubicBezTo>
                    <a:cubicBezTo>
                      <a:pt x="12056" y="1072"/>
                      <a:pt x="11946" y="1102"/>
                      <a:pt x="11893" y="1071"/>
                    </a:cubicBezTo>
                    <a:cubicBezTo>
                      <a:pt x="11841" y="1040"/>
                      <a:pt x="11767" y="1051"/>
                      <a:pt x="11733" y="1104"/>
                    </a:cubicBezTo>
                    <a:cubicBezTo>
                      <a:pt x="11699" y="1157"/>
                      <a:pt x="11541" y="1203"/>
                      <a:pt x="11384" y="1203"/>
                    </a:cubicBezTo>
                    <a:cubicBezTo>
                      <a:pt x="11198" y="1203"/>
                      <a:pt x="11063" y="1267"/>
                      <a:pt x="10995" y="1391"/>
                    </a:cubicBezTo>
                    <a:cubicBezTo>
                      <a:pt x="10910" y="1544"/>
                      <a:pt x="10850" y="1569"/>
                      <a:pt x="10697" y="1490"/>
                    </a:cubicBezTo>
                    <a:cubicBezTo>
                      <a:pt x="10506" y="1392"/>
                      <a:pt x="10436" y="1397"/>
                      <a:pt x="9621" y="1568"/>
                    </a:cubicBezTo>
                    <a:cubicBezTo>
                      <a:pt x="9378" y="1619"/>
                      <a:pt x="9112" y="1658"/>
                      <a:pt x="9031" y="1662"/>
                    </a:cubicBezTo>
                    <a:cubicBezTo>
                      <a:pt x="8950" y="1665"/>
                      <a:pt x="8666" y="1717"/>
                      <a:pt x="8396" y="1777"/>
                    </a:cubicBezTo>
                    <a:cubicBezTo>
                      <a:pt x="8126" y="1838"/>
                      <a:pt x="7793" y="1902"/>
                      <a:pt x="7658" y="1915"/>
                    </a:cubicBezTo>
                    <a:cubicBezTo>
                      <a:pt x="7523" y="1929"/>
                      <a:pt x="7412" y="1949"/>
                      <a:pt x="7412" y="1960"/>
                    </a:cubicBezTo>
                    <a:cubicBezTo>
                      <a:pt x="7412" y="1986"/>
                      <a:pt x="7004" y="2043"/>
                      <a:pt x="6576" y="2081"/>
                    </a:cubicBezTo>
                    <a:cubicBezTo>
                      <a:pt x="6387" y="2098"/>
                      <a:pt x="6138" y="2168"/>
                      <a:pt x="6021" y="2230"/>
                    </a:cubicBezTo>
                    <a:cubicBezTo>
                      <a:pt x="5904" y="2292"/>
                      <a:pt x="5627" y="2355"/>
                      <a:pt x="5409" y="2374"/>
                    </a:cubicBezTo>
                    <a:cubicBezTo>
                      <a:pt x="5190" y="2393"/>
                      <a:pt x="4946" y="2463"/>
                      <a:pt x="4865" y="2528"/>
                    </a:cubicBezTo>
                    <a:cubicBezTo>
                      <a:pt x="4744" y="2625"/>
                      <a:pt x="4703" y="2620"/>
                      <a:pt x="4653" y="2495"/>
                    </a:cubicBezTo>
                    <a:cubicBezTo>
                      <a:pt x="4620" y="2411"/>
                      <a:pt x="4550" y="2341"/>
                      <a:pt x="4499" y="2341"/>
                    </a:cubicBezTo>
                    <a:cubicBezTo>
                      <a:pt x="4447" y="2341"/>
                      <a:pt x="4436" y="2382"/>
                      <a:pt x="4470" y="2434"/>
                    </a:cubicBezTo>
                    <a:cubicBezTo>
                      <a:pt x="4551" y="2560"/>
                      <a:pt x="4372" y="2619"/>
                      <a:pt x="3777" y="2661"/>
                    </a:cubicBezTo>
                    <a:cubicBezTo>
                      <a:pt x="3507" y="2680"/>
                      <a:pt x="3116" y="2766"/>
                      <a:pt x="2907" y="2854"/>
                    </a:cubicBezTo>
                    <a:cubicBezTo>
                      <a:pt x="2699" y="2942"/>
                      <a:pt x="2462" y="2989"/>
                      <a:pt x="2381" y="2959"/>
                    </a:cubicBezTo>
                    <a:cubicBezTo>
                      <a:pt x="2299" y="2929"/>
                      <a:pt x="2174" y="2955"/>
                      <a:pt x="2100" y="3014"/>
                    </a:cubicBezTo>
                    <a:cubicBezTo>
                      <a:pt x="2027" y="3073"/>
                      <a:pt x="1901" y="3097"/>
                      <a:pt x="1826" y="3069"/>
                    </a:cubicBezTo>
                    <a:cubicBezTo>
                      <a:pt x="1751" y="3041"/>
                      <a:pt x="1655" y="3052"/>
                      <a:pt x="1608" y="3097"/>
                    </a:cubicBezTo>
                    <a:cubicBezTo>
                      <a:pt x="1486" y="3212"/>
                      <a:pt x="698" y="3289"/>
                      <a:pt x="635" y="3191"/>
                    </a:cubicBezTo>
                    <a:cubicBezTo>
                      <a:pt x="606" y="3145"/>
                      <a:pt x="452" y="3114"/>
                      <a:pt x="292" y="3124"/>
                    </a:cubicBezTo>
                    <a:lnTo>
                      <a:pt x="0" y="3146"/>
                    </a:lnTo>
                    <a:lnTo>
                      <a:pt x="0" y="9809"/>
                    </a:lnTo>
                    <a:lnTo>
                      <a:pt x="0" y="10814"/>
                    </a:lnTo>
                    <a:lnTo>
                      <a:pt x="0" y="12404"/>
                    </a:lnTo>
                    <a:lnTo>
                      <a:pt x="0" y="19640"/>
                    </a:lnTo>
                    <a:lnTo>
                      <a:pt x="1253" y="19800"/>
                    </a:lnTo>
                    <a:cubicBezTo>
                      <a:pt x="1942" y="19890"/>
                      <a:pt x="2785" y="19986"/>
                      <a:pt x="3131" y="20010"/>
                    </a:cubicBezTo>
                    <a:cubicBezTo>
                      <a:pt x="3476" y="20035"/>
                      <a:pt x="3799" y="20076"/>
                      <a:pt x="3846" y="20104"/>
                    </a:cubicBezTo>
                    <a:cubicBezTo>
                      <a:pt x="3894" y="20132"/>
                      <a:pt x="4208" y="20173"/>
                      <a:pt x="4544" y="20192"/>
                    </a:cubicBezTo>
                    <a:cubicBezTo>
                      <a:pt x="4881" y="20212"/>
                      <a:pt x="5311" y="20248"/>
                      <a:pt x="5500" y="20275"/>
                    </a:cubicBezTo>
                    <a:cubicBezTo>
                      <a:pt x="5689" y="20303"/>
                      <a:pt x="6418" y="20390"/>
                      <a:pt x="7120" y="20468"/>
                    </a:cubicBezTo>
                    <a:cubicBezTo>
                      <a:pt x="7822" y="20547"/>
                      <a:pt x="8551" y="20632"/>
                      <a:pt x="8740" y="20662"/>
                    </a:cubicBezTo>
                    <a:cubicBezTo>
                      <a:pt x="8929" y="20691"/>
                      <a:pt x="9486" y="20731"/>
                      <a:pt x="9982" y="20750"/>
                    </a:cubicBezTo>
                    <a:cubicBezTo>
                      <a:pt x="10477" y="20769"/>
                      <a:pt x="10928" y="20809"/>
                      <a:pt x="10977" y="20838"/>
                    </a:cubicBezTo>
                    <a:cubicBezTo>
                      <a:pt x="11027" y="20868"/>
                      <a:pt x="11477" y="20938"/>
                      <a:pt x="11985" y="20993"/>
                    </a:cubicBezTo>
                    <a:cubicBezTo>
                      <a:pt x="12493" y="21047"/>
                      <a:pt x="13221" y="21130"/>
                      <a:pt x="13599" y="21180"/>
                    </a:cubicBezTo>
                    <a:cubicBezTo>
                      <a:pt x="13977" y="21231"/>
                      <a:pt x="14739" y="21326"/>
                      <a:pt x="15293" y="21385"/>
                    </a:cubicBezTo>
                    <a:cubicBezTo>
                      <a:pt x="15847" y="21444"/>
                      <a:pt x="16322" y="21526"/>
                      <a:pt x="16352" y="21572"/>
                    </a:cubicBezTo>
                    <a:cubicBezTo>
                      <a:pt x="16358" y="21583"/>
                      <a:pt x="16605" y="21591"/>
                      <a:pt x="16724" y="21600"/>
                    </a:cubicBezTo>
                    <a:cubicBezTo>
                      <a:pt x="17103" y="21591"/>
                      <a:pt x="17907" y="21583"/>
                      <a:pt x="17914" y="21572"/>
                    </a:cubicBezTo>
                    <a:cubicBezTo>
                      <a:pt x="17944" y="21526"/>
                      <a:pt x="18135" y="21464"/>
                      <a:pt x="18338" y="21429"/>
                    </a:cubicBezTo>
                    <a:cubicBezTo>
                      <a:pt x="18657" y="21374"/>
                      <a:pt x="20046" y="21025"/>
                      <a:pt x="21234" y="20706"/>
                    </a:cubicBezTo>
                    <a:lnTo>
                      <a:pt x="21600" y="20606"/>
                    </a:lnTo>
                    <a:lnTo>
                      <a:pt x="21600" y="16599"/>
                    </a:lnTo>
                    <a:cubicBezTo>
                      <a:pt x="21600" y="13327"/>
                      <a:pt x="21566" y="11514"/>
                      <a:pt x="21503" y="11476"/>
                    </a:cubicBezTo>
                    <a:cubicBezTo>
                      <a:pt x="21442" y="11440"/>
                      <a:pt x="21405" y="10598"/>
                      <a:pt x="21405" y="9263"/>
                    </a:cubicBezTo>
                    <a:cubicBezTo>
                      <a:pt x="21405" y="8076"/>
                      <a:pt x="21372" y="5892"/>
                      <a:pt x="21337" y="4405"/>
                    </a:cubicBezTo>
                    <a:lnTo>
                      <a:pt x="21274" y="1700"/>
                    </a:lnTo>
                    <a:lnTo>
                      <a:pt x="20919" y="1535"/>
                    </a:lnTo>
                    <a:cubicBezTo>
                      <a:pt x="20725" y="1444"/>
                      <a:pt x="20082" y="1169"/>
                      <a:pt x="19488" y="922"/>
                    </a:cubicBezTo>
                    <a:cubicBezTo>
                      <a:pt x="18894" y="675"/>
                      <a:pt x="18168" y="358"/>
                      <a:pt x="17874" y="221"/>
                    </a:cubicBezTo>
                    <a:lnTo>
                      <a:pt x="17399" y="0"/>
                    </a:lnTo>
                    <a:lnTo>
                      <a:pt x="17393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49" name="Group 1100">
              <a:extLst>
                <a:ext uri="{FF2B5EF4-FFF2-40B4-BE49-F238E27FC236}">
                  <a16:creationId xmlns:a16="http://schemas.microsoft.com/office/drawing/2014/main" id="{43354BB8-E873-4456-9A12-4F5A9996E61C}"/>
                </a:ext>
              </a:extLst>
            </p:cNvPr>
            <p:cNvGrpSpPr/>
            <p:nvPr/>
          </p:nvGrpSpPr>
          <p:grpSpPr>
            <a:xfrm>
              <a:off x="4560040" y="2312577"/>
              <a:ext cx="655838" cy="649200"/>
              <a:chOff x="0" y="0"/>
              <a:chExt cx="1748898" cy="1731199"/>
            </a:xfrm>
          </p:grpSpPr>
          <p:sp>
            <p:nvSpPr>
              <p:cNvPr id="352" name="Shape 1098">
                <a:extLst>
                  <a:ext uri="{FF2B5EF4-FFF2-40B4-BE49-F238E27FC236}">
                    <a16:creationId xmlns:a16="http://schemas.microsoft.com/office/drawing/2014/main" id="{9E073D5A-C711-4FF6-8DB5-93ED6358C286}"/>
                  </a:ext>
                </a:extLst>
              </p:cNvPr>
              <p:cNvSpPr/>
              <p:nvPr/>
            </p:nvSpPr>
            <p:spPr>
              <a:xfrm>
                <a:off x="0" y="1229802"/>
                <a:ext cx="1692988" cy="501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reflection stA="50000" endPos="40000" dir="5400000" sy="-100000" algn="bl" rotWithShape="0"/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defTabSz="642937">
                  <a:spcBef>
                    <a:spcPts val="700"/>
                  </a:spcBef>
                  <a:tabLst>
                    <a:tab pos="17780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Balance Load</a:t>
                </a:r>
              </a:p>
            </p:txBody>
          </p:sp>
          <p:pic>
            <p:nvPicPr>
              <p:cNvPr id="353" name="pasted-image.jpg">
                <a:extLst>
                  <a:ext uri="{FF2B5EF4-FFF2-40B4-BE49-F238E27FC236}">
                    <a16:creationId xmlns:a16="http://schemas.microsoft.com/office/drawing/2014/main" id="{FB2AFF0F-645E-46A2-9D79-2857AB91B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4331" t="8904" r="4347" b="11128"/>
              <a:stretch>
                <a:fillRect/>
              </a:stretch>
            </p:blipFill>
            <p:spPr>
              <a:xfrm>
                <a:off x="177931" y="0"/>
                <a:ext cx="1570968" cy="1309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2" h="21590" extrusionOk="0">
                    <a:moveTo>
                      <a:pt x="10757" y="0"/>
                    </a:moveTo>
                    <a:cubicBezTo>
                      <a:pt x="2507" y="0"/>
                      <a:pt x="2474" y="4"/>
                      <a:pt x="2186" y="262"/>
                    </a:cubicBezTo>
                    <a:cubicBezTo>
                      <a:pt x="2027" y="404"/>
                      <a:pt x="1474" y="1343"/>
                      <a:pt x="953" y="2348"/>
                    </a:cubicBezTo>
                    <a:lnTo>
                      <a:pt x="2" y="4173"/>
                    </a:lnTo>
                    <a:lnTo>
                      <a:pt x="2" y="6600"/>
                    </a:lnTo>
                    <a:cubicBezTo>
                      <a:pt x="2" y="8937"/>
                      <a:pt x="10" y="9037"/>
                      <a:pt x="219" y="9204"/>
                    </a:cubicBezTo>
                    <a:lnTo>
                      <a:pt x="436" y="9380"/>
                    </a:lnTo>
                    <a:lnTo>
                      <a:pt x="219" y="9806"/>
                    </a:lnTo>
                    <a:cubicBezTo>
                      <a:pt x="17" y="10203"/>
                      <a:pt x="2" y="10406"/>
                      <a:pt x="2" y="12730"/>
                    </a:cubicBezTo>
                    <a:cubicBezTo>
                      <a:pt x="1" y="14821"/>
                      <a:pt x="30" y="15222"/>
                      <a:pt x="154" y="15222"/>
                    </a:cubicBezTo>
                    <a:cubicBezTo>
                      <a:pt x="410" y="15222"/>
                      <a:pt x="428" y="15447"/>
                      <a:pt x="213" y="15928"/>
                    </a:cubicBezTo>
                    <a:cubicBezTo>
                      <a:pt x="25" y="16352"/>
                      <a:pt x="2" y="16616"/>
                      <a:pt x="2" y="18820"/>
                    </a:cubicBezTo>
                    <a:cubicBezTo>
                      <a:pt x="2" y="21580"/>
                      <a:pt x="-88" y="21321"/>
                      <a:pt x="974" y="21515"/>
                    </a:cubicBezTo>
                    <a:cubicBezTo>
                      <a:pt x="1258" y="21567"/>
                      <a:pt x="5820" y="21600"/>
                      <a:pt x="11115" y="21587"/>
                    </a:cubicBezTo>
                    <a:cubicBezTo>
                      <a:pt x="18497" y="21568"/>
                      <a:pt x="20831" y="21528"/>
                      <a:pt x="21126" y="21410"/>
                    </a:cubicBezTo>
                    <a:lnTo>
                      <a:pt x="21512" y="21253"/>
                    </a:lnTo>
                    <a:lnTo>
                      <a:pt x="21512" y="18826"/>
                    </a:lnTo>
                    <a:cubicBezTo>
                      <a:pt x="21512" y="16620"/>
                      <a:pt x="21494" y="16352"/>
                      <a:pt x="21305" y="15928"/>
                    </a:cubicBezTo>
                    <a:cubicBezTo>
                      <a:pt x="21091" y="15447"/>
                      <a:pt x="21109" y="15222"/>
                      <a:pt x="21365" y="15222"/>
                    </a:cubicBezTo>
                    <a:cubicBezTo>
                      <a:pt x="21489" y="15222"/>
                      <a:pt x="21512" y="14821"/>
                      <a:pt x="21512" y="12730"/>
                    </a:cubicBezTo>
                    <a:cubicBezTo>
                      <a:pt x="21511" y="10406"/>
                      <a:pt x="21496" y="10203"/>
                      <a:pt x="21294" y="9806"/>
                    </a:cubicBezTo>
                    <a:lnTo>
                      <a:pt x="21077" y="9380"/>
                    </a:lnTo>
                    <a:lnTo>
                      <a:pt x="21294" y="9204"/>
                    </a:lnTo>
                    <a:cubicBezTo>
                      <a:pt x="21503" y="9037"/>
                      <a:pt x="21512" y="8941"/>
                      <a:pt x="21512" y="6613"/>
                    </a:cubicBezTo>
                    <a:lnTo>
                      <a:pt x="21512" y="4193"/>
                    </a:lnTo>
                    <a:lnTo>
                      <a:pt x="20561" y="2348"/>
                    </a:lnTo>
                    <a:cubicBezTo>
                      <a:pt x="20036" y="1336"/>
                      <a:pt x="19477" y="395"/>
                      <a:pt x="19322" y="255"/>
                    </a:cubicBezTo>
                    <a:cubicBezTo>
                      <a:pt x="19041" y="3"/>
                      <a:pt x="18963" y="0"/>
                      <a:pt x="10757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0" name="Group 1104">
              <a:extLst>
                <a:ext uri="{FF2B5EF4-FFF2-40B4-BE49-F238E27FC236}">
                  <a16:creationId xmlns:a16="http://schemas.microsoft.com/office/drawing/2014/main" id="{88253FCE-404E-4C8F-8057-12CA3D0F1498}"/>
                </a:ext>
              </a:extLst>
            </p:cNvPr>
            <p:cNvGrpSpPr/>
            <p:nvPr/>
          </p:nvGrpSpPr>
          <p:grpSpPr>
            <a:xfrm>
              <a:off x="4912680" y="5186139"/>
              <a:ext cx="405874" cy="617482"/>
              <a:chOff x="0" y="0"/>
              <a:chExt cx="1082329" cy="1646616"/>
            </a:xfrm>
          </p:grpSpPr>
          <p:pic>
            <p:nvPicPr>
              <p:cNvPr id="349" name="pasted-image.png">
                <a:extLst>
                  <a:ext uri="{FF2B5EF4-FFF2-40B4-BE49-F238E27FC236}">
                    <a16:creationId xmlns:a16="http://schemas.microsoft.com/office/drawing/2014/main" id="{08FF0D33-81E0-4B0A-85CA-C13928E88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0" y="0"/>
                <a:ext cx="909183" cy="12183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0" name="Shape 1102">
                <a:extLst>
                  <a:ext uri="{FF2B5EF4-FFF2-40B4-BE49-F238E27FC236}">
                    <a16:creationId xmlns:a16="http://schemas.microsoft.com/office/drawing/2014/main" id="{8469281F-E626-4FD0-B427-DA56BC2433C1}"/>
                  </a:ext>
                </a:extLst>
              </p:cNvPr>
              <p:cNvSpPr/>
              <p:nvPr/>
            </p:nvSpPr>
            <p:spPr>
              <a:xfrm>
                <a:off x="47584" y="1155300"/>
                <a:ext cx="549368" cy="4913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B.I.</a:t>
                </a:r>
              </a:p>
            </p:txBody>
          </p:sp>
          <p:pic>
            <p:nvPicPr>
              <p:cNvPr id="351" name="Captura de Tela 2018-05-22 às 17.08.21.png">
                <a:extLst>
                  <a:ext uri="{FF2B5EF4-FFF2-40B4-BE49-F238E27FC236}">
                    <a16:creationId xmlns:a16="http://schemas.microsoft.com/office/drawing/2014/main" id="{8753D4BB-01FF-4D3E-A680-5D9AB7E4F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16981" t="16376" r="18881" b="14562"/>
              <a:stretch>
                <a:fillRect/>
              </a:stretch>
            </p:blipFill>
            <p:spPr>
              <a:xfrm>
                <a:off x="457647" y="600168"/>
                <a:ext cx="624683" cy="704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6" h="21259" extrusionOk="0">
                    <a:moveTo>
                      <a:pt x="9843" y="1"/>
                    </a:moveTo>
                    <a:cubicBezTo>
                      <a:pt x="5849" y="36"/>
                      <a:pt x="1960" y="566"/>
                      <a:pt x="617" y="1559"/>
                    </a:cubicBezTo>
                    <a:cubicBezTo>
                      <a:pt x="-720" y="2547"/>
                      <a:pt x="472" y="3387"/>
                      <a:pt x="4239" y="4134"/>
                    </a:cubicBezTo>
                    <a:cubicBezTo>
                      <a:pt x="9156" y="5109"/>
                      <a:pt x="18290" y="4437"/>
                      <a:pt x="20013" y="2972"/>
                    </a:cubicBezTo>
                    <a:cubicBezTo>
                      <a:pt x="20880" y="2235"/>
                      <a:pt x="20833" y="2035"/>
                      <a:pt x="19672" y="1391"/>
                    </a:cubicBezTo>
                    <a:cubicBezTo>
                      <a:pt x="17928" y="425"/>
                      <a:pt x="13836" y="-33"/>
                      <a:pt x="9843" y="1"/>
                    </a:cubicBezTo>
                    <a:close/>
                    <a:moveTo>
                      <a:pt x="158" y="4110"/>
                    </a:moveTo>
                    <a:lnTo>
                      <a:pt x="53" y="5691"/>
                    </a:lnTo>
                    <a:cubicBezTo>
                      <a:pt x="-114" y="8519"/>
                      <a:pt x="126" y="8736"/>
                      <a:pt x="4108" y="9536"/>
                    </a:cubicBezTo>
                    <a:cubicBezTo>
                      <a:pt x="5329" y="9781"/>
                      <a:pt x="7629" y="9876"/>
                      <a:pt x="11089" y="9824"/>
                    </a:cubicBezTo>
                    <a:cubicBezTo>
                      <a:pt x="15414" y="9758"/>
                      <a:pt x="16577" y="9646"/>
                      <a:pt x="18268" y="9141"/>
                    </a:cubicBezTo>
                    <a:cubicBezTo>
                      <a:pt x="19378" y="8809"/>
                      <a:pt x="20371" y="8351"/>
                      <a:pt x="20472" y="8111"/>
                    </a:cubicBezTo>
                    <a:cubicBezTo>
                      <a:pt x="20573" y="7871"/>
                      <a:pt x="20656" y="6882"/>
                      <a:pt x="20656" y="5919"/>
                    </a:cubicBezTo>
                    <a:lnTo>
                      <a:pt x="20656" y="4170"/>
                    </a:lnTo>
                    <a:lnTo>
                      <a:pt x="18569" y="4829"/>
                    </a:lnTo>
                    <a:cubicBezTo>
                      <a:pt x="13669" y="6384"/>
                      <a:pt x="4602" y="6229"/>
                      <a:pt x="1024" y="4529"/>
                    </a:cubicBezTo>
                    <a:lnTo>
                      <a:pt x="158" y="4110"/>
                    </a:lnTo>
                    <a:close/>
                    <a:moveTo>
                      <a:pt x="119" y="9931"/>
                    </a:moveTo>
                    <a:cubicBezTo>
                      <a:pt x="55" y="9931"/>
                      <a:pt x="0" y="10820"/>
                      <a:pt x="0" y="11896"/>
                    </a:cubicBezTo>
                    <a:lnTo>
                      <a:pt x="0" y="13848"/>
                    </a:lnTo>
                    <a:lnTo>
                      <a:pt x="1286" y="14363"/>
                    </a:lnTo>
                    <a:cubicBezTo>
                      <a:pt x="2439" y="14824"/>
                      <a:pt x="4445" y="15248"/>
                      <a:pt x="7139" y="15597"/>
                    </a:cubicBezTo>
                    <a:cubicBezTo>
                      <a:pt x="7641" y="15662"/>
                      <a:pt x="9627" y="15662"/>
                      <a:pt x="11549" y="15597"/>
                    </a:cubicBezTo>
                    <a:cubicBezTo>
                      <a:pt x="15148" y="15476"/>
                      <a:pt x="18194" y="14961"/>
                      <a:pt x="19764" y="14220"/>
                    </a:cubicBezTo>
                    <a:cubicBezTo>
                      <a:pt x="20626" y="13812"/>
                      <a:pt x="20656" y="13733"/>
                      <a:pt x="20656" y="11872"/>
                    </a:cubicBezTo>
                    <a:cubicBezTo>
                      <a:pt x="20656" y="10808"/>
                      <a:pt x="20632" y="9931"/>
                      <a:pt x="20590" y="9931"/>
                    </a:cubicBezTo>
                    <a:cubicBezTo>
                      <a:pt x="20549" y="9931"/>
                      <a:pt x="19819" y="10178"/>
                      <a:pt x="18976" y="10470"/>
                    </a:cubicBezTo>
                    <a:cubicBezTo>
                      <a:pt x="14640" y="11975"/>
                      <a:pt x="5440" y="11930"/>
                      <a:pt x="1405" y="10387"/>
                    </a:cubicBezTo>
                    <a:cubicBezTo>
                      <a:pt x="758" y="10139"/>
                      <a:pt x="182" y="9931"/>
                      <a:pt x="119" y="9931"/>
                    </a:cubicBezTo>
                    <a:close/>
                    <a:moveTo>
                      <a:pt x="158" y="15501"/>
                    </a:moveTo>
                    <a:lnTo>
                      <a:pt x="66" y="17202"/>
                    </a:lnTo>
                    <a:cubicBezTo>
                      <a:pt x="16" y="18132"/>
                      <a:pt x="35" y="19052"/>
                      <a:pt x="119" y="19250"/>
                    </a:cubicBezTo>
                    <a:cubicBezTo>
                      <a:pt x="348" y="19796"/>
                      <a:pt x="1987" y="20471"/>
                      <a:pt x="4069" y="20891"/>
                    </a:cubicBezTo>
                    <a:cubicBezTo>
                      <a:pt x="7416" y="21567"/>
                      <a:pt x="17422" y="21249"/>
                      <a:pt x="18373" y="20436"/>
                    </a:cubicBezTo>
                    <a:cubicBezTo>
                      <a:pt x="18531" y="20301"/>
                      <a:pt x="18862" y="20197"/>
                      <a:pt x="19107" y="20197"/>
                    </a:cubicBezTo>
                    <a:cubicBezTo>
                      <a:pt x="20190" y="20197"/>
                      <a:pt x="20656" y="19338"/>
                      <a:pt x="20656" y="17382"/>
                    </a:cubicBezTo>
                    <a:cubicBezTo>
                      <a:pt x="20656" y="15521"/>
                      <a:pt x="20496" y="15193"/>
                      <a:pt x="19855" y="15777"/>
                    </a:cubicBezTo>
                    <a:cubicBezTo>
                      <a:pt x="19385" y="16206"/>
                      <a:pt x="16543" y="16834"/>
                      <a:pt x="14278" y="17011"/>
                    </a:cubicBezTo>
                    <a:cubicBezTo>
                      <a:pt x="13190" y="17095"/>
                      <a:pt x="11796" y="17227"/>
                      <a:pt x="11181" y="17310"/>
                    </a:cubicBezTo>
                    <a:cubicBezTo>
                      <a:pt x="8991" y="17607"/>
                      <a:pt x="3465" y="16825"/>
                      <a:pt x="1063" y="15873"/>
                    </a:cubicBezTo>
                    <a:lnTo>
                      <a:pt x="158" y="15501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1" name="Group 1108">
              <a:extLst>
                <a:ext uri="{FF2B5EF4-FFF2-40B4-BE49-F238E27FC236}">
                  <a16:creationId xmlns:a16="http://schemas.microsoft.com/office/drawing/2014/main" id="{70EAF819-8A32-4C46-8753-69B05D512AE3}"/>
                </a:ext>
              </a:extLst>
            </p:cNvPr>
            <p:cNvGrpSpPr/>
            <p:nvPr/>
          </p:nvGrpSpPr>
          <p:grpSpPr>
            <a:xfrm>
              <a:off x="7138452" y="5281100"/>
              <a:ext cx="799683" cy="575889"/>
              <a:chOff x="-134326" y="-28575"/>
              <a:chExt cx="2132487" cy="1535704"/>
            </a:xfrm>
          </p:grpSpPr>
          <p:pic>
            <p:nvPicPr>
              <p:cNvPr id="346" name="pasted-image.png">
                <a:extLst>
                  <a:ext uri="{FF2B5EF4-FFF2-40B4-BE49-F238E27FC236}">
                    <a16:creationId xmlns:a16="http://schemas.microsoft.com/office/drawing/2014/main" id="{51D2ED08-2AC2-47DA-A2C7-BCF09E438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553907" y="-28575"/>
                <a:ext cx="756021" cy="10130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47" name="Shape 1106">
                <a:extLst>
                  <a:ext uri="{FF2B5EF4-FFF2-40B4-BE49-F238E27FC236}">
                    <a16:creationId xmlns:a16="http://schemas.microsoft.com/office/drawing/2014/main" id="{6F727AF2-0110-4966-9D67-7DA440108545}"/>
                  </a:ext>
                </a:extLst>
              </p:cNvPr>
              <p:cNvSpPr/>
              <p:nvPr/>
            </p:nvSpPr>
            <p:spPr>
              <a:xfrm>
                <a:off x="-134327" y="678096"/>
                <a:ext cx="2132489" cy="829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algn="r" defTabSz="160734">
                  <a:tabLst>
                    <a:tab pos="561975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600"/>
                  <a:t>Servidor</a:t>
                </a:r>
                <a:r>
                  <a:rPr sz="600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</a:rPr>
                  <a:t> </a:t>
                </a:r>
                <a:r>
                  <a:rPr sz="600"/>
                  <a:t>Arquivos</a:t>
                </a:r>
              </a:p>
            </p:txBody>
          </p:sp>
          <p:pic>
            <p:nvPicPr>
              <p:cNvPr id="348" name="Captura de Tela 2018-05-22 às 17.12.46.png">
                <a:extLst>
                  <a:ext uri="{FF2B5EF4-FFF2-40B4-BE49-F238E27FC236}">
                    <a16:creationId xmlns:a16="http://schemas.microsoft.com/office/drawing/2014/main" id="{7E5BDF8E-5038-4B29-A511-319CA5B70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l="4284" t="9374" r="10816" b="16413"/>
              <a:stretch>
                <a:fillRect/>
              </a:stretch>
            </p:blipFill>
            <p:spPr>
              <a:xfrm>
                <a:off x="908314" y="271276"/>
                <a:ext cx="881055" cy="666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8" h="21285" extrusionOk="0">
                    <a:moveTo>
                      <a:pt x="14517" y="0"/>
                    </a:moveTo>
                    <a:cubicBezTo>
                      <a:pt x="13674" y="0"/>
                      <a:pt x="13047" y="21"/>
                      <a:pt x="12604" y="63"/>
                    </a:cubicBezTo>
                    <a:cubicBezTo>
                      <a:pt x="12586" y="66"/>
                      <a:pt x="12574" y="74"/>
                      <a:pt x="12556" y="76"/>
                    </a:cubicBezTo>
                    <a:cubicBezTo>
                      <a:pt x="12284" y="105"/>
                      <a:pt x="12191" y="143"/>
                      <a:pt x="12070" y="190"/>
                    </a:cubicBezTo>
                    <a:cubicBezTo>
                      <a:pt x="11948" y="246"/>
                      <a:pt x="11849" y="325"/>
                      <a:pt x="11779" y="419"/>
                    </a:cubicBezTo>
                    <a:cubicBezTo>
                      <a:pt x="11672" y="699"/>
                      <a:pt x="11603" y="1448"/>
                      <a:pt x="11604" y="2676"/>
                    </a:cubicBezTo>
                    <a:cubicBezTo>
                      <a:pt x="11606" y="4778"/>
                      <a:pt x="11624" y="4839"/>
                      <a:pt x="12206" y="5796"/>
                    </a:cubicBezTo>
                    <a:lnTo>
                      <a:pt x="12799" y="6760"/>
                    </a:lnTo>
                    <a:lnTo>
                      <a:pt x="12847" y="4223"/>
                    </a:lnTo>
                    <a:lnTo>
                      <a:pt x="12896" y="1687"/>
                    </a:lnTo>
                    <a:lnTo>
                      <a:pt x="14615" y="1687"/>
                    </a:lnTo>
                    <a:lnTo>
                      <a:pt x="16324" y="1687"/>
                    </a:lnTo>
                    <a:lnTo>
                      <a:pt x="16372" y="6443"/>
                    </a:lnTo>
                    <a:lnTo>
                      <a:pt x="16421" y="11199"/>
                    </a:lnTo>
                    <a:lnTo>
                      <a:pt x="17606" y="11199"/>
                    </a:lnTo>
                    <a:cubicBezTo>
                      <a:pt x="18259" y="11199"/>
                      <a:pt x="18838" y="11285"/>
                      <a:pt x="18887" y="11389"/>
                    </a:cubicBezTo>
                    <a:cubicBezTo>
                      <a:pt x="18936" y="11492"/>
                      <a:pt x="18423" y="12432"/>
                      <a:pt x="17751" y="13469"/>
                    </a:cubicBezTo>
                    <a:cubicBezTo>
                      <a:pt x="17080" y="14505"/>
                      <a:pt x="16109" y="16040"/>
                      <a:pt x="15595" y="16880"/>
                    </a:cubicBezTo>
                    <a:cubicBezTo>
                      <a:pt x="14509" y="18659"/>
                      <a:pt x="14659" y="18702"/>
                      <a:pt x="13003" y="16043"/>
                    </a:cubicBezTo>
                    <a:cubicBezTo>
                      <a:pt x="12473" y="15193"/>
                      <a:pt x="11862" y="14233"/>
                      <a:pt x="11653" y="13913"/>
                    </a:cubicBezTo>
                    <a:lnTo>
                      <a:pt x="11274" y="13329"/>
                    </a:lnTo>
                    <a:lnTo>
                      <a:pt x="11274" y="14686"/>
                    </a:lnTo>
                    <a:lnTo>
                      <a:pt x="11264" y="16031"/>
                    </a:lnTo>
                    <a:lnTo>
                      <a:pt x="12731" y="18326"/>
                    </a:lnTo>
                    <a:cubicBezTo>
                      <a:pt x="13489" y="19511"/>
                      <a:pt x="14118" y="20328"/>
                      <a:pt x="14372" y="20495"/>
                    </a:cubicBezTo>
                    <a:cubicBezTo>
                      <a:pt x="14438" y="20538"/>
                      <a:pt x="14519" y="20591"/>
                      <a:pt x="14566" y="20596"/>
                    </a:cubicBezTo>
                    <a:cubicBezTo>
                      <a:pt x="14589" y="20594"/>
                      <a:pt x="14611" y="20589"/>
                      <a:pt x="14634" y="20584"/>
                    </a:cubicBezTo>
                    <a:cubicBezTo>
                      <a:pt x="14764" y="20550"/>
                      <a:pt x="15034" y="20257"/>
                      <a:pt x="15362" y="19873"/>
                    </a:cubicBezTo>
                    <a:cubicBezTo>
                      <a:pt x="15612" y="19537"/>
                      <a:pt x="15875" y="19170"/>
                      <a:pt x="16372" y="18377"/>
                    </a:cubicBezTo>
                    <a:cubicBezTo>
                      <a:pt x="16516" y="18148"/>
                      <a:pt x="16922" y="17520"/>
                      <a:pt x="17149" y="17159"/>
                    </a:cubicBezTo>
                    <a:cubicBezTo>
                      <a:pt x="17180" y="17080"/>
                      <a:pt x="17221" y="16992"/>
                      <a:pt x="17295" y="16906"/>
                    </a:cubicBezTo>
                    <a:cubicBezTo>
                      <a:pt x="17979" y="15822"/>
                      <a:pt x="18700" y="14701"/>
                      <a:pt x="19499" y="13443"/>
                    </a:cubicBezTo>
                    <a:cubicBezTo>
                      <a:pt x="20628" y="11666"/>
                      <a:pt x="21547" y="10095"/>
                      <a:pt x="21558" y="9930"/>
                    </a:cubicBezTo>
                    <a:cubicBezTo>
                      <a:pt x="21557" y="9914"/>
                      <a:pt x="21541" y="9908"/>
                      <a:pt x="21539" y="9892"/>
                    </a:cubicBezTo>
                    <a:cubicBezTo>
                      <a:pt x="21483" y="9718"/>
                      <a:pt x="20929" y="9631"/>
                      <a:pt x="19625" y="9588"/>
                    </a:cubicBezTo>
                    <a:lnTo>
                      <a:pt x="17703" y="9525"/>
                    </a:lnTo>
                    <a:lnTo>
                      <a:pt x="17703" y="9296"/>
                    </a:lnTo>
                    <a:lnTo>
                      <a:pt x="17674" y="7686"/>
                    </a:lnTo>
                    <a:lnTo>
                      <a:pt x="17644" y="5048"/>
                    </a:lnTo>
                    <a:cubicBezTo>
                      <a:pt x="17613" y="2404"/>
                      <a:pt x="17574" y="1302"/>
                      <a:pt x="17460" y="774"/>
                    </a:cubicBezTo>
                    <a:cubicBezTo>
                      <a:pt x="17423" y="602"/>
                      <a:pt x="17379" y="488"/>
                      <a:pt x="17324" y="406"/>
                    </a:cubicBezTo>
                    <a:cubicBezTo>
                      <a:pt x="17322" y="404"/>
                      <a:pt x="17316" y="395"/>
                      <a:pt x="17314" y="393"/>
                    </a:cubicBezTo>
                    <a:cubicBezTo>
                      <a:pt x="17196" y="222"/>
                      <a:pt x="17049" y="133"/>
                      <a:pt x="16664" y="76"/>
                    </a:cubicBezTo>
                    <a:cubicBezTo>
                      <a:pt x="16662" y="76"/>
                      <a:pt x="16656" y="76"/>
                      <a:pt x="16654" y="76"/>
                    </a:cubicBezTo>
                    <a:cubicBezTo>
                      <a:pt x="16259" y="20"/>
                      <a:pt x="15618" y="0"/>
                      <a:pt x="14517" y="0"/>
                    </a:cubicBezTo>
                    <a:close/>
                    <a:moveTo>
                      <a:pt x="7069" y="444"/>
                    </a:moveTo>
                    <a:cubicBezTo>
                      <a:pt x="6600" y="444"/>
                      <a:pt x="5088" y="2169"/>
                      <a:pt x="5088" y="2701"/>
                    </a:cubicBezTo>
                    <a:cubicBezTo>
                      <a:pt x="5088" y="2889"/>
                      <a:pt x="4604" y="3746"/>
                      <a:pt x="4010" y="4604"/>
                    </a:cubicBezTo>
                    <a:cubicBezTo>
                      <a:pt x="2671" y="6537"/>
                      <a:pt x="617" y="9767"/>
                      <a:pt x="213" y="10577"/>
                    </a:cubicBezTo>
                    <a:cubicBezTo>
                      <a:pt x="47" y="10911"/>
                      <a:pt x="-42" y="11298"/>
                      <a:pt x="19" y="11427"/>
                    </a:cubicBezTo>
                    <a:cubicBezTo>
                      <a:pt x="84" y="11564"/>
                      <a:pt x="834" y="11655"/>
                      <a:pt x="1815" y="11655"/>
                    </a:cubicBezTo>
                    <a:cubicBezTo>
                      <a:pt x="4135" y="11655"/>
                      <a:pt x="4037" y="11445"/>
                      <a:pt x="4020" y="16411"/>
                    </a:cubicBezTo>
                    <a:cubicBezTo>
                      <a:pt x="4008" y="19947"/>
                      <a:pt x="4046" y="20440"/>
                      <a:pt x="4321" y="20837"/>
                    </a:cubicBezTo>
                    <a:cubicBezTo>
                      <a:pt x="4603" y="21244"/>
                      <a:pt x="4845" y="21281"/>
                      <a:pt x="7059" y="21281"/>
                    </a:cubicBezTo>
                    <a:cubicBezTo>
                      <a:pt x="10323" y="21281"/>
                      <a:pt x="10131" y="21600"/>
                      <a:pt x="10206" y="16284"/>
                    </a:cubicBezTo>
                    <a:cubicBezTo>
                      <a:pt x="10239" y="13920"/>
                      <a:pt x="10345" y="12097"/>
                      <a:pt x="10449" y="11934"/>
                    </a:cubicBezTo>
                    <a:cubicBezTo>
                      <a:pt x="10569" y="11745"/>
                      <a:pt x="11165" y="11655"/>
                      <a:pt x="12303" y="11655"/>
                    </a:cubicBezTo>
                    <a:cubicBezTo>
                      <a:pt x="13308" y="11655"/>
                      <a:pt x="14033" y="11556"/>
                      <a:pt x="14100" y="11414"/>
                    </a:cubicBezTo>
                    <a:cubicBezTo>
                      <a:pt x="14205" y="11192"/>
                      <a:pt x="13346" y="9595"/>
                      <a:pt x="11993" y="7508"/>
                    </a:cubicBezTo>
                    <a:cubicBezTo>
                      <a:pt x="11673" y="7015"/>
                      <a:pt x="11256" y="6358"/>
                      <a:pt x="11070" y="6050"/>
                    </a:cubicBezTo>
                    <a:cubicBezTo>
                      <a:pt x="10371" y="4891"/>
                      <a:pt x="8462" y="1880"/>
                      <a:pt x="7982" y="1179"/>
                    </a:cubicBezTo>
                    <a:cubicBezTo>
                      <a:pt x="7683" y="742"/>
                      <a:pt x="7315" y="444"/>
                      <a:pt x="7069" y="44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2" name="Group 1112">
              <a:extLst>
                <a:ext uri="{FF2B5EF4-FFF2-40B4-BE49-F238E27FC236}">
                  <a16:creationId xmlns:a16="http://schemas.microsoft.com/office/drawing/2014/main" id="{1E5E4737-F21E-4C35-9E3B-87443E932BC0}"/>
                </a:ext>
              </a:extLst>
            </p:cNvPr>
            <p:cNvGrpSpPr/>
            <p:nvPr/>
          </p:nvGrpSpPr>
          <p:grpSpPr>
            <a:xfrm>
              <a:off x="4391204" y="4548590"/>
              <a:ext cx="542370" cy="656723"/>
              <a:chOff x="126323" y="-42862"/>
              <a:chExt cx="1446320" cy="1751260"/>
            </a:xfrm>
          </p:grpSpPr>
          <p:pic>
            <p:nvPicPr>
              <p:cNvPr id="343" name="pasted-image.png">
                <a:extLst>
                  <a:ext uri="{FF2B5EF4-FFF2-40B4-BE49-F238E27FC236}">
                    <a16:creationId xmlns:a16="http://schemas.microsoft.com/office/drawing/2014/main" id="{1A9B93AD-910A-4AEE-83AA-35E05688C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259133" y="-42863"/>
                <a:ext cx="955427" cy="12803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44" name="Shape 1110">
                <a:extLst>
                  <a:ext uri="{FF2B5EF4-FFF2-40B4-BE49-F238E27FC236}">
                    <a16:creationId xmlns:a16="http://schemas.microsoft.com/office/drawing/2014/main" id="{ADFFBD8A-8486-41EB-B4E0-1C2087B67D98}"/>
                  </a:ext>
                </a:extLst>
              </p:cNvPr>
              <p:cNvSpPr/>
              <p:nvPr/>
            </p:nvSpPr>
            <p:spPr>
              <a:xfrm>
                <a:off x="126323" y="1010638"/>
                <a:ext cx="1221048" cy="697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ETL</a:t>
                </a:r>
              </a:p>
            </p:txBody>
          </p:sp>
          <p:pic>
            <p:nvPicPr>
              <p:cNvPr id="345" name="Captura de Tela 2018-05-22 às 17.25.18.png">
                <a:extLst>
                  <a:ext uri="{FF2B5EF4-FFF2-40B4-BE49-F238E27FC236}">
                    <a16:creationId xmlns:a16="http://schemas.microsoft.com/office/drawing/2014/main" id="{B44CF972-3D12-48F3-ADB1-72E9EECAE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l="31611" t="12605" r="19974" b="34817"/>
              <a:stretch>
                <a:fillRect/>
              </a:stretch>
            </p:blipFill>
            <p:spPr>
              <a:xfrm>
                <a:off x="775329" y="563896"/>
                <a:ext cx="797316" cy="664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3" h="21600" extrusionOk="0">
                    <a:moveTo>
                      <a:pt x="2555" y="0"/>
                    </a:moveTo>
                    <a:lnTo>
                      <a:pt x="1820" y="954"/>
                    </a:lnTo>
                    <a:cubicBezTo>
                      <a:pt x="720" y="2378"/>
                      <a:pt x="3" y="4301"/>
                      <a:pt x="3" y="5816"/>
                    </a:cubicBezTo>
                    <a:cubicBezTo>
                      <a:pt x="3" y="7482"/>
                      <a:pt x="305" y="7787"/>
                      <a:pt x="2187" y="8047"/>
                    </a:cubicBezTo>
                    <a:cubicBezTo>
                      <a:pt x="3003" y="8159"/>
                      <a:pt x="3799" y="8356"/>
                      <a:pt x="3952" y="8472"/>
                    </a:cubicBezTo>
                    <a:cubicBezTo>
                      <a:pt x="4575" y="8945"/>
                      <a:pt x="3806" y="9323"/>
                      <a:pt x="2240" y="9323"/>
                    </a:cubicBezTo>
                    <a:cubicBezTo>
                      <a:pt x="886" y="9323"/>
                      <a:pt x="534" y="9450"/>
                      <a:pt x="297" y="9994"/>
                    </a:cubicBezTo>
                    <a:cubicBezTo>
                      <a:pt x="-148" y="11014"/>
                      <a:pt x="-58" y="13154"/>
                      <a:pt x="465" y="13863"/>
                    </a:cubicBezTo>
                    <a:cubicBezTo>
                      <a:pt x="898" y="14451"/>
                      <a:pt x="1591" y="14495"/>
                      <a:pt x="10454" y="14495"/>
                    </a:cubicBezTo>
                    <a:cubicBezTo>
                      <a:pt x="19597" y="14495"/>
                      <a:pt x="19988" y="14474"/>
                      <a:pt x="20528" y="13811"/>
                    </a:cubicBezTo>
                    <a:cubicBezTo>
                      <a:pt x="21090" y="13122"/>
                      <a:pt x="21282" y="11355"/>
                      <a:pt x="20917" y="10187"/>
                    </a:cubicBezTo>
                    <a:cubicBezTo>
                      <a:pt x="20818" y="9873"/>
                      <a:pt x="20407" y="9462"/>
                      <a:pt x="20003" y="9272"/>
                    </a:cubicBezTo>
                    <a:lnTo>
                      <a:pt x="19268" y="8924"/>
                    </a:lnTo>
                    <a:lnTo>
                      <a:pt x="20035" y="8163"/>
                    </a:lnTo>
                    <a:cubicBezTo>
                      <a:pt x="20719" y="7489"/>
                      <a:pt x="20812" y="7169"/>
                      <a:pt x="20812" y="5390"/>
                    </a:cubicBezTo>
                    <a:cubicBezTo>
                      <a:pt x="20812" y="3542"/>
                      <a:pt x="20714" y="3241"/>
                      <a:pt x="19656" y="1689"/>
                    </a:cubicBezTo>
                    <a:lnTo>
                      <a:pt x="18511" y="0"/>
                    </a:lnTo>
                    <a:lnTo>
                      <a:pt x="10528" y="0"/>
                    </a:lnTo>
                    <a:lnTo>
                      <a:pt x="2555" y="0"/>
                    </a:lnTo>
                    <a:close/>
                    <a:moveTo>
                      <a:pt x="10402" y="15539"/>
                    </a:moveTo>
                    <a:cubicBezTo>
                      <a:pt x="-318" y="15539"/>
                      <a:pt x="-5" y="15463"/>
                      <a:pt x="3" y="18067"/>
                    </a:cubicBezTo>
                    <a:cubicBezTo>
                      <a:pt x="10" y="20529"/>
                      <a:pt x="1" y="20517"/>
                      <a:pt x="5118" y="20710"/>
                    </a:cubicBezTo>
                    <a:lnTo>
                      <a:pt x="9698" y="20891"/>
                    </a:lnTo>
                    <a:lnTo>
                      <a:pt x="9772" y="21600"/>
                    </a:lnTo>
                    <a:lnTo>
                      <a:pt x="11337" y="21600"/>
                    </a:lnTo>
                    <a:lnTo>
                      <a:pt x="11389" y="20891"/>
                    </a:lnTo>
                    <a:lnTo>
                      <a:pt x="15749" y="20710"/>
                    </a:lnTo>
                    <a:cubicBezTo>
                      <a:pt x="18146" y="20615"/>
                      <a:pt x="20261" y="20412"/>
                      <a:pt x="20455" y="20259"/>
                    </a:cubicBezTo>
                    <a:cubicBezTo>
                      <a:pt x="21002" y="19824"/>
                      <a:pt x="20933" y="16010"/>
                      <a:pt x="20371" y="15745"/>
                    </a:cubicBezTo>
                    <a:cubicBezTo>
                      <a:pt x="20126" y="15630"/>
                      <a:pt x="15637" y="15539"/>
                      <a:pt x="10402" y="1553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3" name="Group 1116">
              <a:extLst>
                <a:ext uri="{FF2B5EF4-FFF2-40B4-BE49-F238E27FC236}">
                  <a16:creationId xmlns:a16="http://schemas.microsoft.com/office/drawing/2014/main" id="{DE792FB2-D096-4629-ADDC-32B60A11D5B4}"/>
                </a:ext>
              </a:extLst>
            </p:cNvPr>
            <p:cNvGrpSpPr/>
            <p:nvPr/>
          </p:nvGrpSpPr>
          <p:grpSpPr>
            <a:xfrm>
              <a:off x="5391262" y="4566789"/>
              <a:ext cx="645326" cy="688492"/>
              <a:chOff x="0" y="0"/>
              <a:chExt cx="1720868" cy="1835978"/>
            </a:xfrm>
          </p:grpSpPr>
          <p:sp>
            <p:nvSpPr>
              <p:cNvPr id="340" name="Shape 1113">
                <a:extLst>
                  <a:ext uri="{FF2B5EF4-FFF2-40B4-BE49-F238E27FC236}">
                    <a16:creationId xmlns:a16="http://schemas.microsoft.com/office/drawing/2014/main" id="{090C083A-8C71-419F-BE4B-F7682845E85E}"/>
                  </a:ext>
                </a:extLst>
              </p:cNvPr>
              <p:cNvSpPr/>
              <p:nvPr/>
            </p:nvSpPr>
            <p:spPr>
              <a:xfrm>
                <a:off x="183352" y="1025232"/>
                <a:ext cx="1537517" cy="8107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Sistemas Especialistas</a:t>
                </a:r>
              </a:p>
            </p:txBody>
          </p:sp>
          <p:pic>
            <p:nvPicPr>
              <p:cNvPr id="341" name="pasted-image.png">
                <a:extLst>
                  <a:ext uri="{FF2B5EF4-FFF2-40B4-BE49-F238E27FC236}">
                    <a16:creationId xmlns:a16="http://schemas.microsoft.com/office/drawing/2014/main" id="{C80BA523-F470-4B96-B5B7-736CE011C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13706" t="25463" r="40684" b="9195"/>
              <a:stretch>
                <a:fillRect/>
              </a:stretch>
            </p:blipFill>
            <p:spPr>
              <a:xfrm flipH="1">
                <a:off x="0" y="0"/>
                <a:ext cx="1285644" cy="12183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2" name="Captura de Tela 2018-05-22 às 17.23.02.png">
                <a:extLst>
                  <a:ext uri="{FF2B5EF4-FFF2-40B4-BE49-F238E27FC236}">
                    <a16:creationId xmlns:a16="http://schemas.microsoft.com/office/drawing/2014/main" id="{F8FD43D3-7826-4B5B-ABCB-54A9D946B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 l="16909" t="14090" r="13209" b="8846"/>
              <a:stretch>
                <a:fillRect/>
              </a:stretch>
            </p:blipFill>
            <p:spPr>
              <a:xfrm>
                <a:off x="808418" y="438466"/>
                <a:ext cx="738772" cy="734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8" h="21566" extrusionOk="0">
                    <a:moveTo>
                      <a:pt x="8882" y="15"/>
                    </a:moveTo>
                    <a:cubicBezTo>
                      <a:pt x="8799" y="-11"/>
                      <a:pt x="8631" y="-2"/>
                      <a:pt x="8341" y="26"/>
                    </a:cubicBezTo>
                    <a:cubicBezTo>
                      <a:pt x="7627" y="95"/>
                      <a:pt x="7605" y="116"/>
                      <a:pt x="7605" y="795"/>
                    </a:cubicBezTo>
                    <a:cubicBezTo>
                      <a:pt x="7605" y="1481"/>
                      <a:pt x="7614" y="1497"/>
                      <a:pt x="8226" y="1424"/>
                    </a:cubicBezTo>
                    <a:cubicBezTo>
                      <a:pt x="8776" y="1359"/>
                      <a:pt x="8843" y="1290"/>
                      <a:pt x="8767" y="888"/>
                    </a:cubicBezTo>
                    <a:cubicBezTo>
                      <a:pt x="8719" y="636"/>
                      <a:pt x="8773" y="322"/>
                      <a:pt x="8882" y="189"/>
                    </a:cubicBezTo>
                    <a:cubicBezTo>
                      <a:pt x="8959" y="95"/>
                      <a:pt x="8964" y="40"/>
                      <a:pt x="8882" y="15"/>
                    </a:cubicBezTo>
                    <a:close/>
                    <a:moveTo>
                      <a:pt x="5834" y="50"/>
                    </a:moveTo>
                    <a:cubicBezTo>
                      <a:pt x="5279" y="50"/>
                      <a:pt x="5189" y="125"/>
                      <a:pt x="5121" y="597"/>
                    </a:cubicBezTo>
                    <a:cubicBezTo>
                      <a:pt x="5078" y="895"/>
                      <a:pt x="5067" y="1213"/>
                      <a:pt x="5098" y="1308"/>
                    </a:cubicBezTo>
                    <a:cubicBezTo>
                      <a:pt x="5129" y="1403"/>
                      <a:pt x="5449" y="1483"/>
                      <a:pt x="5811" y="1483"/>
                    </a:cubicBezTo>
                    <a:cubicBezTo>
                      <a:pt x="6446" y="1483"/>
                      <a:pt x="6467" y="1461"/>
                      <a:pt x="6467" y="772"/>
                    </a:cubicBezTo>
                    <a:cubicBezTo>
                      <a:pt x="6467" y="88"/>
                      <a:pt x="6444" y="50"/>
                      <a:pt x="5834" y="50"/>
                    </a:cubicBezTo>
                    <a:close/>
                    <a:moveTo>
                      <a:pt x="10572" y="50"/>
                    </a:moveTo>
                    <a:cubicBezTo>
                      <a:pt x="10089" y="50"/>
                      <a:pt x="10043" y="121"/>
                      <a:pt x="10043" y="725"/>
                    </a:cubicBezTo>
                    <a:cubicBezTo>
                      <a:pt x="10043" y="1333"/>
                      <a:pt x="10089" y="1389"/>
                      <a:pt x="10584" y="1389"/>
                    </a:cubicBezTo>
                    <a:cubicBezTo>
                      <a:pt x="11043" y="1389"/>
                      <a:pt x="11146" y="1303"/>
                      <a:pt x="11216" y="819"/>
                    </a:cubicBezTo>
                    <a:cubicBezTo>
                      <a:pt x="11317" y="125"/>
                      <a:pt x="11252" y="50"/>
                      <a:pt x="10572" y="50"/>
                    </a:cubicBezTo>
                    <a:close/>
                    <a:moveTo>
                      <a:pt x="13034" y="50"/>
                    </a:moveTo>
                    <a:cubicBezTo>
                      <a:pt x="12539" y="50"/>
                      <a:pt x="12482" y="118"/>
                      <a:pt x="12482" y="725"/>
                    </a:cubicBezTo>
                    <a:cubicBezTo>
                      <a:pt x="12482" y="1330"/>
                      <a:pt x="12539" y="1389"/>
                      <a:pt x="13022" y="1389"/>
                    </a:cubicBezTo>
                    <a:cubicBezTo>
                      <a:pt x="13702" y="1389"/>
                      <a:pt x="13755" y="1326"/>
                      <a:pt x="13655" y="632"/>
                    </a:cubicBezTo>
                    <a:cubicBezTo>
                      <a:pt x="13584" y="148"/>
                      <a:pt x="13493" y="50"/>
                      <a:pt x="13034" y="50"/>
                    </a:cubicBezTo>
                    <a:close/>
                    <a:moveTo>
                      <a:pt x="15449" y="50"/>
                    </a:moveTo>
                    <a:cubicBezTo>
                      <a:pt x="14868" y="50"/>
                      <a:pt x="14839" y="93"/>
                      <a:pt x="14839" y="772"/>
                    </a:cubicBezTo>
                    <a:cubicBezTo>
                      <a:pt x="14839" y="1450"/>
                      <a:pt x="14868" y="1483"/>
                      <a:pt x="15449" y="1483"/>
                    </a:cubicBezTo>
                    <a:cubicBezTo>
                      <a:pt x="16029" y="1483"/>
                      <a:pt x="16058" y="1450"/>
                      <a:pt x="16058" y="772"/>
                    </a:cubicBezTo>
                    <a:cubicBezTo>
                      <a:pt x="16058" y="93"/>
                      <a:pt x="16029" y="50"/>
                      <a:pt x="15449" y="50"/>
                    </a:cubicBezTo>
                    <a:close/>
                    <a:moveTo>
                      <a:pt x="10572" y="2508"/>
                    </a:moveTo>
                    <a:cubicBezTo>
                      <a:pt x="2412" y="2509"/>
                      <a:pt x="2520" y="2498"/>
                      <a:pt x="2407" y="3521"/>
                    </a:cubicBezTo>
                    <a:cubicBezTo>
                      <a:pt x="2381" y="3760"/>
                      <a:pt x="2352" y="7085"/>
                      <a:pt x="2338" y="10907"/>
                    </a:cubicBezTo>
                    <a:cubicBezTo>
                      <a:pt x="2316" y="16867"/>
                      <a:pt x="2347" y="17960"/>
                      <a:pt x="2602" y="18572"/>
                    </a:cubicBezTo>
                    <a:lnTo>
                      <a:pt x="2901" y="19283"/>
                    </a:lnTo>
                    <a:lnTo>
                      <a:pt x="10342" y="19283"/>
                    </a:lnTo>
                    <a:cubicBezTo>
                      <a:pt x="16990" y="19283"/>
                      <a:pt x="17843" y="19244"/>
                      <a:pt x="18324" y="18956"/>
                    </a:cubicBezTo>
                    <a:lnTo>
                      <a:pt x="18864" y="18642"/>
                    </a:lnTo>
                    <a:lnTo>
                      <a:pt x="18910" y="11198"/>
                    </a:lnTo>
                    <a:cubicBezTo>
                      <a:pt x="18966" y="3758"/>
                      <a:pt x="18913" y="3000"/>
                      <a:pt x="18312" y="2624"/>
                    </a:cubicBezTo>
                    <a:cubicBezTo>
                      <a:pt x="18210" y="2560"/>
                      <a:pt x="14726" y="2507"/>
                      <a:pt x="10572" y="2508"/>
                    </a:cubicBezTo>
                    <a:close/>
                    <a:moveTo>
                      <a:pt x="728" y="5350"/>
                    </a:moveTo>
                    <a:cubicBezTo>
                      <a:pt x="163" y="5417"/>
                      <a:pt x="84" y="5495"/>
                      <a:pt x="84" y="5979"/>
                    </a:cubicBezTo>
                    <a:cubicBezTo>
                      <a:pt x="84" y="6489"/>
                      <a:pt x="135" y="6527"/>
                      <a:pt x="797" y="6527"/>
                    </a:cubicBezTo>
                    <a:cubicBezTo>
                      <a:pt x="1493" y="6527"/>
                      <a:pt x="1511" y="6509"/>
                      <a:pt x="1441" y="5898"/>
                    </a:cubicBezTo>
                    <a:cubicBezTo>
                      <a:pt x="1373" y="5308"/>
                      <a:pt x="1332" y="5279"/>
                      <a:pt x="728" y="5350"/>
                    </a:cubicBezTo>
                    <a:close/>
                    <a:moveTo>
                      <a:pt x="20785" y="5350"/>
                    </a:moveTo>
                    <a:cubicBezTo>
                      <a:pt x="20003" y="5234"/>
                      <a:pt x="19819" y="5348"/>
                      <a:pt x="19819" y="5968"/>
                    </a:cubicBezTo>
                    <a:cubicBezTo>
                      <a:pt x="19819" y="6488"/>
                      <a:pt x="19861" y="6527"/>
                      <a:pt x="20567" y="6527"/>
                    </a:cubicBezTo>
                    <a:cubicBezTo>
                      <a:pt x="21270" y="6527"/>
                      <a:pt x="21326" y="6493"/>
                      <a:pt x="21326" y="5979"/>
                    </a:cubicBezTo>
                    <a:cubicBezTo>
                      <a:pt x="21326" y="5521"/>
                      <a:pt x="21230" y="5416"/>
                      <a:pt x="20785" y="5350"/>
                    </a:cubicBezTo>
                    <a:close/>
                    <a:moveTo>
                      <a:pt x="912" y="7831"/>
                    </a:moveTo>
                    <a:cubicBezTo>
                      <a:pt x="137" y="7894"/>
                      <a:pt x="84" y="7933"/>
                      <a:pt x="84" y="8449"/>
                    </a:cubicBezTo>
                    <a:cubicBezTo>
                      <a:pt x="84" y="8967"/>
                      <a:pt x="125" y="8996"/>
                      <a:pt x="843" y="8996"/>
                    </a:cubicBezTo>
                    <a:cubicBezTo>
                      <a:pt x="1528" y="8996"/>
                      <a:pt x="1596" y="8961"/>
                      <a:pt x="1487" y="8612"/>
                    </a:cubicBezTo>
                    <a:cubicBezTo>
                      <a:pt x="1420" y="8397"/>
                      <a:pt x="1453" y="8120"/>
                      <a:pt x="1556" y="7995"/>
                    </a:cubicBezTo>
                    <a:cubicBezTo>
                      <a:pt x="1698" y="7821"/>
                      <a:pt x="1542" y="7781"/>
                      <a:pt x="912" y="7831"/>
                    </a:cubicBezTo>
                    <a:close/>
                    <a:moveTo>
                      <a:pt x="20567" y="7831"/>
                    </a:moveTo>
                    <a:cubicBezTo>
                      <a:pt x="19828" y="7760"/>
                      <a:pt x="19819" y="7766"/>
                      <a:pt x="19819" y="8379"/>
                    </a:cubicBezTo>
                    <a:cubicBezTo>
                      <a:pt x="19819" y="8980"/>
                      <a:pt x="19842" y="8996"/>
                      <a:pt x="20567" y="8996"/>
                    </a:cubicBezTo>
                    <a:cubicBezTo>
                      <a:pt x="21271" y="8996"/>
                      <a:pt x="21326" y="8965"/>
                      <a:pt x="21326" y="8449"/>
                    </a:cubicBezTo>
                    <a:cubicBezTo>
                      <a:pt x="21326" y="7945"/>
                      <a:pt x="21254" y="7898"/>
                      <a:pt x="20567" y="7831"/>
                    </a:cubicBezTo>
                    <a:close/>
                    <a:moveTo>
                      <a:pt x="739" y="10150"/>
                    </a:moveTo>
                    <a:cubicBezTo>
                      <a:pt x="113" y="10150"/>
                      <a:pt x="84" y="10179"/>
                      <a:pt x="84" y="10814"/>
                    </a:cubicBezTo>
                    <a:cubicBezTo>
                      <a:pt x="84" y="11448"/>
                      <a:pt x="113" y="11478"/>
                      <a:pt x="739" y="11478"/>
                    </a:cubicBezTo>
                    <a:cubicBezTo>
                      <a:pt x="1366" y="11478"/>
                      <a:pt x="1395" y="11448"/>
                      <a:pt x="1395" y="10814"/>
                    </a:cubicBezTo>
                    <a:cubicBezTo>
                      <a:pt x="1395" y="10179"/>
                      <a:pt x="1366" y="10150"/>
                      <a:pt x="739" y="10150"/>
                    </a:cubicBezTo>
                    <a:close/>
                    <a:moveTo>
                      <a:pt x="20567" y="10150"/>
                    </a:moveTo>
                    <a:cubicBezTo>
                      <a:pt x="19833" y="10150"/>
                      <a:pt x="19819" y="10163"/>
                      <a:pt x="19819" y="10814"/>
                    </a:cubicBezTo>
                    <a:cubicBezTo>
                      <a:pt x="19819" y="11464"/>
                      <a:pt x="19833" y="11478"/>
                      <a:pt x="20567" y="11478"/>
                    </a:cubicBezTo>
                    <a:cubicBezTo>
                      <a:pt x="21300" y="11478"/>
                      <a:pt x="21326" y="11464"/>
                      <a:pt x="21326" y="10814"/>
                    </a:cubicBezTo>
                    <a:cubicBezTo>
                      <a:pt x="21326" y="10163"/>
                      <a:pt x="21300" y="10150"/>
                      <a:pt x="20567" y="10150"/>
                    </a:cubicBezTo>
                    <a:close/>
                    <a:moveTo>
                      <a:pt x="716" y="12619"/>
                    </a:moveTo>
                    <a:cubicBezTo>
                      <a:pt x="113" y="12619"/>
                      <a:pt x="84" y="12653"/>
                      <a:pt x="84" y="13283"/>
                    </a:cubicBezTo>
                    <a:cubicBezTo>
                      <a:pt x="84" y="13928"/>
                      <a:pt x="106" y="13947"/>
                      <a:pt x="797" y="13947"/>
                    </a:cubicBezTo>
                    <a:cubicBezTo>
                      <a:pt x="1502" y="13947"/>
                      <a:pt x="1505" y="13942"/>
                      <a:pt x="1429" y="13283"/>
                    </a:cubicBezTo>
                    <a:cubicBezTo>
                      <a:pt x="1358" y="12668"/>
                      <a:pt x="1305" y="12619"/>
                      <a:pt x="716" y="12619"/>
                    </a:cubicBezTo>
                    <a:close/>
                    <a:moveTo>
                      <a:pt x="20567" y="12619"/>
                    </a:moveTo>
                    <a:cubicBezTo>
                      <a:pt x="19833" y="12619"/>
                      <a:pt x="19819" y="12633"/>
                      <a:pt x="19819" y="13283"/>
                    </a:cubicBezTo>
                    <a:cubicBezTo>
                      <a:pt x="19819" y="13934"/>
                      <a:pt x="19833" y="13947"/>
                      <a:pt x="20567" y="13947"/>
                    </a:cubicBezTo>
                    <a:cubicBezTo>
                      <a:pt x="21300" y="13947"/>
                      <a:pt x="21326" y="13934"/>
                      <a:pt x="21326" y="13283"/>
                    </a:cubicBezTo>
                    <a:cubicBezTo>
                      <a:pt x="21326" y="12633"/>
                      <a:pt x="21300" y="12619"/>
                      <a:pt x="20567" y="12619"/>
                    </a:cubicBezTo>
                    <a:close/>
                    <a:moveTo>
                      <a:pt x="751" y="15089"/>
                    </a:moveTo>
                    <a:cubicBezTo>
                      <a:pt x="77" y="15089"/>
                      <a:pt x="-86" y="15295"/>
                      <a:pt x="38" y="15951"/>
                    </a:cubicBezTo>
                    <a:cubicBezTo>
                      <a:pt x="100" y="16279"/>
                      <a:pt x="217" y="16329"/>
                      <a:pt x="751" y="16266"/>
                    </a:cubicBezTo>
                    <a:cubicBezTo>
                      <a:pt x="1318" y="16198"/>
                      <a:pt x="1395" y="16133"/>
                      <a:pt x="1395" y="15648"/>
                    </a:cubicBezTo>
                    <a:cubicBezTo>
                      <a:pt x="1395" y="15149"/>
                      <a:pt x="1334" y="15089"/>
                      <a:pt x="751" y="15089"/>
                    </a:cubicBezTo>
                    <a:close/>
                    <a:moveTo>
                      <a:pt x="20555" y="15089"/>
                    </a:moveTo>
                    <a:cubicBezTo>
                      <a:pt x="19862" y="15089"/>
                      <a:pt x="19819" y="15122"/>
                      <a:pt x="19819" y="15660"/>
                    </a:cubicBezTo>
                    <a:cubicBezTo>
                      <a:pt x="19819" y="16196"/>
                      <a:pt x="19858" y="16231"/>
                      <a:pt x="20544" y="16231"/>
                    </a:cubicBezTo>
                    <a:cubicBezTo>
                      <a:pt x="21081" y="16231"/>
                      <a:pt x="21297" y="16150"/>
                      <a:pt x="21360" y="15904"/>
                    </a:cubicBezTo>
                    <a:cubicBezTo>
                      <a:pt x="21514" y="15303"/>
                      <a:pt x="21310" y="15089"/>
                      <a:pt x="20555" y="15089"/>
                    </a:cubicBezTo>
                    <a:close/>
                    <a:moveTo>
                      <a:pt x="8065" y="20098"/>
                    </a:moveTo>
                    <a:cubicBezTo>
                      <a:pt x="7640" y="20040"/>
                      <a:pt x="7605" y="20091"/>
                      <a:pt x="7605" y="20797"/>
                    </a:cubicBezTo>
                    <a:cubicBezTo>
                      <a:pt x="7605" y="21537"/>
                      <a:pt x="7627" y="21566"/>
                      <a:pt x="8215" y="21566"/>
                    </a:cubicBezTo>
                    <a:cubicBezTo>
                      <a:pt x="8772" y="21566"/>
                      <a:pt x="8817" y="21517"/>
                      <a:pt x="8801" y="20995"/>
                    </a:cubicBezTo>
                    <a:cubicBezTo>
                      <a:pt x="8781" y="20312"/>
                      <a:pt x="8676" y="20181"/>
                      <a:pt x="8065" y="20098"/>
                    </a:cubicBezTo>
                    <a:close/>
                    <a:moveTo>
                      <a:pt x="15426" y="20110"/>
                    </a:moveTo>
                    <a:cubicBezTo>
                      <a:pt x="14816" y="20142"/>
                      <a:pt x="14780" y="20172"/>
                      <a:pt x="14805" y="20855"/>
                    </a:cubicBezTo>
                    <a:cubicBezTo>
                      <a:pt x="14829" y="21528"/>
                      <a:pt x="14873" y="21566"/>
                      <a:pt x="15449" y="21566"/>
                    </a:cubicBezTo>
                    <a:cubicBezTo>
                      <a:pt x="16034" y="21566"/>
                      <a:pt x="16058" y="21537"/>
                      <a:pt x="16058" y="20820"/>
                    </a:cubicBezTo>
                    <a:cubicBezTo>
                      <a:pt x="16058" y="20090"/>
                      <a:pt x="16047" y="20077"/>
                      <a:pt x="15426" y="20110"/>
                    </a:cubicBezTo>
                    <a:close/>
                    <a:moveTo>
                      <a:pt x="6179" y="20145"/>
                    </a:moveTo>
                    <a:cubicBezTo>
                      <a:pt x="5978" y="20137"/>
                      <a:pt x="5676" y="20163"/>
                      <a:pt x="5294" y="20215"/>
                    </a:cubicBezTo>
                    <a:cubicBezTo>
                      <a:pt x="5216" y="20225"/>
                      <a:pt x="5156" y="20541"/>
                      <a:pt x="5156" y="20914"/>
                    </a:cubicBezTo>
                    <a:cubicBezTo>
                      <a:pt x="5156" y="21579"/>
                      <a:pt x="5173" y="21589"/>
                      <a:pt x="5857" y="21531"/>
                    </a:cubicBezTo>
                    <a:cubicBezTo>
                      <a:pt x="6564" y="21471"/>
                      <a:pt x="6617" y="21352"/>
                      <a:pt x="6490" y="20261"/>
                    </a:cubicBezTo>
                    <a:cubicBezTo>
                      <a:pt x="6482" y="20194"/>
                      <a:pt x="6380" y="20153"/>
                      <a:pt x="6179" y="20145"/>
                    </a:cubicBezTo>
                    <a:close/>
                    <a:moveTo>
                      <a:pt x="10848" y="20180"/>
                    </a:moveTo>
                    <a:cubicBezTo>
                      <a:pt x="10623" y="20136"/>
                      <a:pt x="10361" y="20152"/>
                      <a:pt x="10262" y="20215"/>
                    </a:cubicBezTo>
                    <a:cubicBezTo>
                      <a:pt x="10103" y="20315"/>
                      <a:pt x="9962" y="21022"/>
                      <a:pt x="10020" y="21426"/>
                    </a:cubicBezTo>
                    <a:cubicBezTo>
                      <a:pt x="10032" y="21505"/>
                      <a:pt x="10317" y="21566"/>
                      <a:pt x="10653" y="21566"/>
                    </a:cubicBezTo>
                    <a:cubicBezTo>
                      <a:pt x="11223" y="21566"/>
                      <a:pt x="11262" y="21524"/>
                      <a:pt x="11262" y="20914"/>
                    </a:cubicBezTo>
                    <a:cubicBezTo>
                      <a:pt x="11262" y="20393"/>
                      <a:pt x="11176" y="20243"/>
                      <a:pt x="10848" y="20180"/>
                    </a:cubicBezTo>
                    <a:close/>
                    <a:moveTo>
                      <a:pt x="12884" y="20180"/>
                    </a:moveTo>
                    <a:cubicBezTo>
                      <a:pt x="12534" y="20266"/>
                      <a:pt x="12407" y="20637"/>
                      <a:pt x="12470" y="21333"/>
                    </a:cubicBezTo>
                    <a:cubicBezTo>
                      <a:pt x="12482" y="21464"/>
                      <a:pt x="12735" y="21566"/>
                      <a:pt x="13034" y="21566"/>
                    </a:cubicBezTo>
                    <a:cubicBezTo>
                      <a:pt x="13512" y="21566"/>
                      <a:pt x="13577" y="21488"/>
                      <a:pt x="13643" y="20914"/>
                    </a:cubicBezTo>
                    <a:cubicBezTo>
                      <a:pt x="13707" y="20361"/>
                      <a:pt x="13664" y="20248"/>
                      <a:pt x="13310" y="20180"/>
                    </a:cubicBezTo>
                    <a:cubicBezTo>
                      <a:pt x="13142" y="20147"/>
                      <a:pt x="13001" y="20151"/>
                      <a:pt x="12884" y="2018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4" name="Group 1120">
              <a:extLst>
                <a:ext uri="{FF2B5EF4-FFF2-40B4-BE49-F238E27FC236}">
                  <a16:creationId xmlns:a16="http://schemas.microsoft.com/office/drawing/2014/main" id="{E987239E-D02A-486C-9BCB-3B05EE731427}"/>
                </a:ext>
              </a:extLst>
            </p:cNvPr>
            <p:cNvGrpSpPr/>
            <p:nvPr/>
          </p:nvGrpSpPr>
          <p:grpSpPr>
            <a:xfrm>
              <a:off x="5877570" y="5238608"/>
              <a:ext cx="620442" cy="570217"/>
              <a:chOff x="0" y="0"/>
              <a:chExt cx="1654511" cy="1520578"/>
            </a:xfrm>
          </p:grpSpPr>
          <p:sp>
            <p:nvSpPr>
              <p:cNvPr id="337" name="Shape 1117">
                <a:extLst>
                  <a:ext uri="{FF2B5EF4-FFF2-40B4-BE49-F238E27FC236}">
                    <a16:creationId xmlns:a16="http://schemas.microsoft.com/office/drawing/2014/main" id="{FFAF14EA-5119-4521-9B90-726164D5F9EA}"/>
                  </a:ext>
                </a:extLst>
              </p:cNvPr>
              <p:cNvSpPr/>
              <p:nvPr/>
            </p:nvSpPr>
            <p:spPr>
              <a:xfrm>
                <a:off x="0" y="1025883"/>
                <a:ext cx="1293834" cy="4946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Legados</a:t>
                </a:r>
              </a:p>
            </p:txBody>
          </p:sp>
          <p:pic>
            <p:nvPicPr>
              <p:cNvPr id="338" name="pasted-image.png">
                <a:extLst>
                  <a:ext uri="{FF2B5EF4-FFF2-40B4-BE49-F238E27FC236}">
                    <a16:creationId xmlns:a16="http://schemas.microsoft.com/office/drawing/2014/main" id="{08055D43-1A47-47FB-B061-8BA1E9AC5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13706" t="25463" r="40684" b="9195"/>
              <a:stretch>
                <a:fillRect/>
              </a:stretch>
            </p:blipFill>
            <p:spPr>
              <a:xfrm flipH="1">
                <a:off x="0" y="0"/>
                <a:ext cx="1285644" cy="12183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9" name="Captura de Tela 2018-05-22 às 17.22.51.png">
                <a:extLst>
                  <a:ext uri="{FF2B5EF4-FFF2-40B4-BE49-F238E27FC236}">
                    <a16:creationId xmlns:a16="http://schemas.microsoft.com/office/drawing/2014/main" id="{61864941-A8CD-40B7-8842-ED657FF2F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rcRect l="12121" t="14159" r="8324" b="4414"/>
              <a:stretch>
                <a:fillRect/>
              </a:stretch>
            </p:blipFill>
            <p:spPr>
              <a:xfrm>
                <a:off x="850443" y="600404"/>
                <a:ext cx="804069" cy="563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9" extrusionOk="0">
                    <a:moveTo>
                      <a:pt x="10917" y="2"/>
                    </a:moveTo>
                    <a:cubicBezTo>
                      <a:pt x="2093" y="-11"/>
                      <a:pt x="1983" y="0"/>
                      <a:pt x="1642" y="1279"/>
                    </a:cubicBezTo>
                    <a:cubicBezTo>
                      <a:pt x="1527" y="1710"/>
                      <a:pt x="1413" y="12005"/>
                      <a:pt x="1471" y="16542"/>
                    </a:cubicBezTo>
                    <a:lnTo>
                      <a:pt x="1482" y="17241"/>
                    </a:lnTo>
                    <a:lnTo>
                      <a:pt x="10576" y="17196"/>
                    </a:lnTo>
                    <a:cubicBezTo>
                      <a:pt x="15576" y="17169"/>
                      <a:pt x="19760" y="17140"/>
                      <a:pt x="19873" y="17135"/>
                    </a:cubicBezTo>
                    <a:cubicBezTo>
                      <a:pt x="20033" y="17128"/>
                      <a:pt x="20070" y="15570"/>
                      <a:pt x="20065" y="10142"/>
                    </a:cubicBezTo>
                    <a:cubicBezTo>
                      <a:pt x="20057" y="2583"/>
                      <a:pt x="19982" y="1442"/>
                      <a:pt x="19414" y="580"/>
                    </a:cubicBezTo>
                    <a:lnTo>
                      <a:pt x="19041" y="18"/>
                    </a:lnTo>
                    <a:lnTo>
                      <a:pt x="10917" y="2"/>
                    </a:lnTo>
                    <a:close/>
                    <a:moveTo>
                      <a:pt x="0" y="18533"/>
                    </a:moveTo>
                    <a:lnTo>
                      <a:pt x="0" y="19598"/>
                    </a:lnTo>
                    <a:cubicBezTo>
                      <a:pt x="0" y="20341"/>
                      <a:pt x="99" y="20788"/>
                      <a:pt x="331" y="21118"/>
                    </a:cubicBezTo>
                    <a:cubicBezTo>
                      <a:pt x="652" y="21577"/>
                      <a:pt x="882" y="21589"/>
                      <a:pt x="10757" y="21589"/>
                    </a:cubicBezTo>
                    <a:cubicBezTo>
                      <a:pt x="20573" y="21589"/>
                      <a:pt x="20858" y="21580"/>
                      <a:pt x="21142" y="21133"/>
                    </a:cubicBezTo>
                    <a:cubicBezTo>
                      <a:pt x="21302" y="20880"/>
                      <a:pt x="21468" y="20184"/>
                      <a:pt x="21515" y="19598"/>
                    </a:cubicBezTo>
                    <a:lnTo>
                      <a:pt x="21600" y="18533"/>
                    </a:lnTo>
                    <a:lnTo>
                      <a:pt x="17303" y="18533"/>
                    </a:lnTo>
                    <a:cubicBezTo>
                      <a:pt x="14128" y="18533"/>
                      <a:pt x="12996" y="18604"/>
                      <a:pt x="12996" y="18807"/>
                    </a:cubicBezTo>
                    <a:cubicBezTo>
                      <a:pt x="12996" y="18958"/>
                      <a:pt x="12879" y="19286"/>
                      <a:pt x="12730" y="19522"/>
                    </a:cubicBezTo>
                    <a:cubicBezTo>
                      <a:pt x="12500" y="19883"/>
                      <a:pt x="12194" y="19947"/>
                      <a:pt x="10789" y="19947"/>
                    </a:cubicBezTo>
                    <a:cubicBezTo>
                      <a:pt x="9071" y="19947"/>
                      <a:pt x="8391" y="19634"/>
                      <a:pt x="8391" y="18868"/>
                    </a:cubicBezTo>
                    <a:cubicBezTo>
                      <a:pt x="8391" y="18582"/>
                      <a:pt x="7747" y="18533"/>
                      <a:pt x="4201" y="18533"/>
                    </a:cubicBezTo>
                    <a:lnTo>
                      <a:pt x="0" y="18533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5" name="Group 1129">
              <a:extLst>
                <a:ext uri="{FF2B5EF4-FFF2-40B4-BE49-F238E27FC236}">
                  <a16:creationId xmlns:a16="http://schemas.microsoft.com/office/drawing/2014/main" id="{19B19F5B-55ED-4756-8E84-3C7F5D088AAB}"/>
                </a:ext>
              </a:extLst>
            </p:cNvPr>
            <p:cNvGrpSpPr/>
            <p:nvPr/>
          </p:nvGrpSpPr>
          <p:grpSpPr>
            <a:xfrm>
              <a:off x="6575050" y="4897244"/>
              <a:ext cx="589030" cy="686826"/>
              <a:chOff x="0" y="0"/>
              <a:chExt cx="1570745" cy="1831534"/>
            </a:xfrm>
          </p:grpSpPr>
          <p:pic>
            <p:nvPicPr>
              <p:cNvPr id="329" name="pasted-image.png">
                <a:extLst>
                  <a:ext uri="{FF2B5EF4-FFF2-40B4-BE49-F238E27FC236}">
                    <a16:creationId xmlns:a16="http://schemas.microsoft.com/office/drawing/2014/main" id="{C52FBB0E-624F-4E80-AABB-6B96FD29A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939" y="0"/>
                <a:ext cx="872320" cy="11689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0" name="Shape 1122">
                <a:extLst>
                  <a:ext uri="{FF2B5EF4-FFF2-40B4-BE49-F238E27FC236}">
                    <a16:creationId xmlns:a16="http://schemas.microsoft.com/office/drawing/2014/main" id="{323F7346-B53B-4D8C-9D58-65EBD6AFBCC7}"/>
                  </a:ext>
                </a:extLst>
              </p:cNvPr>
              <p:cNvSpPr/>
              <p:nvPr/>
            </p:nvSpPr>
            <p:spPr>
              <a:xfrm>
                <a:off x="0" y="1038864"/>
                <a:ext cx="1570746" cy="7926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Email Server</a:t>
                </a:r>
              </a:p>
            </p:txBody>
          </p:sp>
          <p:grpSp>
            <p:nvGrpSpPr>
              <p:cNvPr id="331" name="Group 1128">
                <a:extLst>
                  <a:ext uri="{FF2B5EF4-FFF2-40B4-BE49-F238E27FC236}">
                    <a16:creationId xmlns:a16="http://schemas.microsoft.com/office/drawing/2014/main" id="{DF47BED2-B065-4898-9943-ABD2A09D147A}"/>
                  </a:ext>
                </a:extLst>
              </p:cNvPr>
              <p:cNvGrpSpPr/>
              <p:nvPr/>
            </p:nvGrpSpPr>
            <p:grpSpPr>
              <a:xfrm>
                <a:off x="53993" y="412644"/>
                <a:ext cx="872223" cy="781076"/>
                <a:chOff x="178192" y="852698"/>
                <a:chExt cx="872221" cy="781075"/>
              </a:xfrm>
            </p:grpSpPr>
            <p:pic>
              <p:nvPicPr>
                <p:cNvPr id="332" name="download-filtered.jpeg">
                  <a:extLst>
                    <a:ext uri="{FF2B5EF4-FFF2-40B4-BE49-F238E27FC236}">
                      <a16:creationId xmlns:a16="http://schemas.microsoft.com/office/drawing/2014/main" id="{6AECEFE2-136B-4F3D-A0C7-0DA73AF77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 b="6"/>
                <a:stretch>
                  <a:fillRect/>
                </a:stretch>
              </p:blipFill>
              <p:spPr>
                <a:xfrm rot="40360206">
                  <a:off x="454287" y="989387"/>
                  <a:ext cx="541212" cy="3865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00" y="0"/>
                      </a:moveTo>
                      <a:lnTo>
                        <a:pt x="1457" y="288"/>
                      </a:lnTo>
                      <a:cubicBezTo>
                        <a:pt x="867" y="682"/>
                        <a:pt x="521" y="1161"/>
                        <a:pt x="238" y="1974"/>
                      </a:cubicBezTo>
                      <a:lnTo>
                        <a:pt x="0" y="2661"/>
                      </a:lnTo>
                      <a:lnTo>
                        <a:pt x="0" y="9469"/>
                      </a:lnTo>
                      <a:lnTo>
                        <a:pt x="0" y="10800"/>
                      </a:lnTo>
                      <a:lnTo>
                        <a:pt x="0" y="12131"/>
                      </a:lnTo>
                      <a:lnTo>
                        <a:pt x="0" y="18939"/>
                      </a:lnTo>
                      <a:lnTo>
                        <a:pt x="238" y="19626"/>
                      </a:lnTo>
                      <a:cubicBezTo>
                        <a:pt x="493" y="20364"/>
                        <a:pt x="912" y="20945"/>
                        <a:pt x="1378" y="21223"/>
                      </a:cubicBezTo>
                      <a:cubicBezTo>
                        <a:pt x="1540" y="21320"/>
                        <a:pt x="1722" y="21438"/>
                        <a:pt x="1789" y="21489"/>
                      </a:cubicBezTo>
                      <a:cubicBezTo>
                        <a:pt x="1856" y="21540"/>
                        <a:pt x="6302" y="21596"/>
                        <a:pt x="11671" y="21600"/>
                      </a:cubicBezTo>
                      <a:lnTo>
                        <a:pt x="11750" y="21600"/>
                      </a:lnTo>
                      <a:cubicBezTo>
                        <a:pt x="16131" y="21590"/>
                        <a:pt x="19728" y="21557"/>
                        <a:pt x="19795" y="21511"/>
                      </a:cubicBezTo>
                      <a:cubicBezTo>
                        <a:pt x="19872" y="21459"/>
                        <a:pt x="20104" y="21301"/>
                        <a:pt x="20317" y="21156"/>
                      </a:cubicBezTo>
                      <a:cubicBezTo>
                        <a:pt x="20756" y="20859"/>
                        <a:pt x="21145" y="20303"/>
                        <a:pt x="21331" y="19693"/>
                      </a:cubicBezTo>
                      <a:cubicBezTo>
                        <a:pt x="21400" y="19466"/>
                        <a:pt x="21482" y="19180"/>
                        <a:pt x="21521" y="19072"/>
                      </a:cubicBezTo>
                      <a:cubicBezTo>
                        <a:pt x="21560" y="18963"/>
                        <a:pt x="21600" y="14638"/>
                        <a:pt x="21600" y="9447"/>
                      </a:cubicBezTo>
                      <a:lnTo>
                        <a:pt x="21600" y="2528"/>
                      </a:lnTo>
                      <a:lnTo>
                        <a:pt x="21331" y="1818"/>
                      </a:lnTo>
                      <a:cubicBezTo>
                        <a:pt x="21059" y="1075"/>
                        <a:pt x="20540" y="423"/>
                        <a:pt x="20111" y="288"/>
                      </a:cubicBezTo>
                      <a:cubicBezTo>
                        <a:pt x="19989" y="250"/>
                        <a:pt x="19868" y="169"/>
                        <a:pt x="19842" y="111"/>
                      </a:cubicBezTo>
                      <a:cubicBezTo>
                        <a:pt x="19814" y="48"/>
                        <a:pt x="15859" y="0"/>
                        <a:pt x="9897" y="0"/>
                      </a:cubicBezTo>
                      <a:lnTo>
                        <a:pt x="1900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333" name="Group 1127">
                  <a:extLst>
                    <a:ext uri="{FF2B5EF4-FFF2-40B4-BE49-F238E27FC236}">
                      <a16:creationId xmlns:a16="http://schemas.microsoft.com/office/drawing/2014/main" id="{94800569-873E-4C35-AC06-1C921E5B227F}"/>
                    </a:ext>
                  </a:extLst>
                </p:cNvPr>
                <p:cNvGrpSpPr/>
                <p:nvPr/>
              </p:nvGrpSpPr>
              <p:grpSpPr>
                <a:xfrm>
                  <a:off x="178192" y="1344948"/>
                  <a:ext cx="419313" cy="288826"/>
                  <a:chOff x="-35984" y="40759"/>
                  <a:chExt cx="419311" cy="288824"/>
                </a:xfrm>
              </p:grpSpPr>
              <p:sp>
                <p:nvSpPr>
                  <p:cNvPr id="334" name="Shape 1124">
                    <a:extLst>
                      <a:ext uri="{FF2B5EF4-FFF2-40B4-BE49-F238E27FC236}">
                        <a16:creationId xmlns:a16="http://schemas.microsoft.com/office/drawing/2014/main" id="{011842C7-77A9-407A-B909-8CA7609CD02C}"/>
                      </a:ext>
                    </a:extLst>
                  </p:cNvPr>
                  <p:cNvSpPr/>
                  <p:nvPr/>
                </p:nvSpPr>
                <p:spPr>
                  <a:xfrm flipV="1">
                    <a:off x="-35985" y="40759"/>
                    <a:ext cx="259512" cy="259512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ADD9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241101">
                      <a:defRPr sz="16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defRPr>
                    </a:pPr>
                    <a:endParaRPr sz="600"/>
                  </a:p>
                </p:txBody>
              </p:sp>
              <p:sp>
                <p:nvSpPr>
                  <p:cNvPr id="335" name="Shape 1125">
                    <a:extLst>
                      <a:ext uri="{FF2B5EF4-FFF2-40B4-BE49-F238E27FC236}">
                        <a16:creationId xmlns:a16="http://schemas.microsoft.com/office/drawing/2014/main" id="{AE28CEB3-DC25-43F0-8670-71DE33433A92}"/>
                      </a:ext>
                    </a:extLst>
                  </p:cNvPr>
                  <p:cNvSpPr/>
                  <p:nvPr/>
                </p:nvSpPr>
                <p:spPr>
                  <a:xfrm flipV="1">
                    <a:off x="89416" y="100956"/>
                    <a:ext cx="213840" cy="213840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AED7D7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241101">
                      <a:defRPr sz="16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defRPr>
                    </a:pPr>
                    <a:endParaRPr sz="600"/>
                  </a:p>
                </p:txBody>
              </p:sp>
              <p:sp>
                <p:nvSpPr>
                  <p:cNvPr id="336" name="Shape 1126">
                    <a:extLst>
                      <a:ext uri="{FF2B5EF4-FFF2-40B4-BE49-F238E27FC236}">
                        <a16:creationId xmlns:a16="http://schemas.microsoft.com/office/drawing/2014/main" id="{BA1F6854-A202-4E29-80F9-2E75821E79A2}"/>
                      </a:ext>
                    </a:extLst>
                  </p:cNvPr>
                  <p:cNvSpPr/>
                  <p:nvPr/>
                </p:nvSpPr>
                <p:spPr>
                  <a:xfrm flipV="1">
                    <a:off x="213673" y="159930"/>
                    <a:ext cx="169654" cy="169655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ADD9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defTabSz="241101">
                      <a:defRPr sz="16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defRPr>
                    </a:pPr>
                    <a:endParaRPr sz="600"/>
                  </a:p>
                </p:txBody>
              </p:sp>
            </p:grpSp>
          </p:grpSp>
        </p:grpSp>
        <p:grpSp>
          <p:nvGrpSpPr>
            <p:cNvPr id="256" name="Group 1133">
              <a:extLst>
                <a:ext uri="{FF2B5EF4-FFF2-40B4-BE49-F238E27FC236}">
                  <a16:creationId xmlns:a16="http://schemas.microsoft.com/office/drawing/2014/main" id="{283F484F-050B-455F-83CA-D94CCC26FBCE}"/>
                </a:ext>
              </a:extLst>
            </p:cNvPr>
            <p:cNvGrpSpPr/>
            <p:nvPr/>
          </p:nvGrpSpPr>
          <p:grpSpPr>
            <a:xfrm>
              <a:off x="3728036" y="5097599"/>
              <a:ext cx="787542" cy="708837"/>
              <a:chOff x="0" y="0"/>
              <a:chExt cx="2100110" cy="1890231"/>
            </a:xfrm>
          </p:grpSpPr>
          <p:sp>
            <p:nvSpPr>
              <p:cNvPr id="326" name="Shape 1130">
                <a:extLst>
                  <a:ext uri="{FF2B5EF4-FFF2-40B4-BE49-F238E27FC236}">
                    <a16:creationId xmlns:a16="http://schemas.microsoft.com/office/drawing/2014/main" id="{7213A806-809B-4269-8199-C71FA1F5AD79}"/>
                  </a:ext>
                </a:extLst>
              </p:cNvPr>
              <p:cNvSpPr/>
              <p:nvPr/>
            </p:nvSpPr>
            <p:spPr>
              <a:xfrm>
                <a:off x="0" y="1033414"/>
                <a:ext cx="2017178" cy="85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algn="r" defTabSz="160734">
                  <a:tabLst>
                    <a:tab pos="561975" algn="l"/>
                  </a:tabLst>
                  <a:defRPr sz="18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675"/>
                  <a:t>Sistemas de</a:t>
                </a:r>
              </a:p>
              <a:p>
                <a:pPr algn="r" defTabSz="160734">
                  <a:tabLst>
                    <a:tab pos="561975" algn="l"/>
                  </a:tabLst>
                  <a:defRPr sz="18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675"/>
                  <a:t>Monitoramento</a:t>
                </a:r>
              </a:p>
            </p:txBody>
          </p:sp>
          <p:pic>
            <p:nvPicPr>
              <p:cNvPr id="327" name="pasted-image.png">
                <a:extLst>
                  <a:ext uri="{FF2B5EF4-FFF2-40B4-BE49-F238E27FC236}">
                    <a16:creationId xmlns:a16="http://schemas.microsoft.com/office/drawing/2014/main" id="{416FEE6D-2027-4875-9825-61C3195B8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879840" y="0"/>
                <a:ext cx="872146" cy="11687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8" name="Captura de Tela 2018-05-22 às 17.11.36.png">
                <a:extLst>
                  <a:ext uri="{FF2B5EF4-FFF2-40B4-BE49-F238E27FC236}">
                    <a16:creationId xmlns:a16="http://schemas.microsoft.com/office/drawing/2014/main" id="{2AC657C7-5FCE-4AB9-8842-0A47E5BF5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 l="11887" t="22048" r="12009" b="10281"/>
              <a:stretch>
                <a:fillRect/>
              </a:stretch>
            </p:blipFill>
            <p:spPr>
              <a:xfrm>
                <a:off x="1227879" y="638192"/>
                <a:ext cx="872232" cy="529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9" h="21344" extrusionOk="0">
                    <a:moveTo>
                      <a:pt x="9797" y="17"/>
                    </a:moveTo>
                    <a:cubicBezTo>
                      <a:pt x="8075" y="142"/>
                      <a:pt x="6396" y="983"/>
                      <a:pt x="4973" y="2593"/>
                    </a:cubicBezTo>
                    <a:cubicBezTo>
                      <a:pt x="4438" y="3198"/>
                      <a:pt x="3755" y="3964"/>
                      <a:pt x="3456" y="4289"/>
                    </a:cubicBezTo>
                    <a:cubicBezTo>
                      <a:pt x="2887" y="4908"/>
                      <a:pt x="1888" y="7227"/>
                      <a:pt x="1119" y="9730"/>
                    </a:cubicBezTo>
                    <a:cubicBezTo>
                      <a:pt x="427" y="11979"/>
                      <a:pt x="7" y="14945"/>
                      <a:pt x="7" y="17507"/>
                    </a:cubicBezTo>
                    <a:cubicBezTo>
                      <a:pt x="7" y="21313"/>
                      <a:pt x="-621" y="21069"/>
                      <a:pt x="9892" y="21283"/>
                    </a:cubicBezTo>
                    <a:cubicBezTo>
                      <a:pt x="16012" y="21408"/>
                      <a:pt x="19110" y="21342"/>
                      <a:pt x="19550" y="21075"/>
                    </a:cubicBezTo>
                    <a:cubicBezTo>
                      <a:pt x="20751" y="20348"/>
                      <a:pt x="20979" y="18491"/>
                      <a:pt x="20417" y="13955"/>
                    </a:cubicBezTo>
                    <a:cubicBezTo>
                      <a:pt x="19959" y="10256"/>
                      <a:pt x="19146" y="7600"/>
                      <a:pt x="17741" y="5185"/>
                    </a:cubicBezTo>
                    <a:cubicBezTo>
                      <a:pt x="15652" y="1596"/>
                      <a:pt x="12668" y="-192"/>
                      <a:pt x="9797" y="17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7" name="Group 1138">
              <a:extLst>
                <a:ext uri="{FF2B5EF4-FFF2-40B4-BE49-F238E27FC236}">
                  <a16:creationId xmlns:a16="http://schemas.microsoft.com/office/drawing/2014/main" id="{CABBA826-0952-44A6-89D3-3BADA983FF19}"/>
                </a:ext>
              </a:extLst>
            </p:cNvPr>
            <p:cNvGrpSpPr/>
            <p:nvPr/>
          </p:nvGrpSpPr>
          <p:grpSpPr>
            <a:xfrm>
              <a:off x="7239616" y="4461863"/>
              <a:ext cx="603314" cy="639726"/>
              <a:chOff x="15888" y="0"/>
              <a:chExt cx="1608834" cy="1705935"/>
            </a:xfrm>
          </p:grpSpPr>
          <p:grpSp>
            <p:nvGrpSpPr>
              <p:cNvPr id="322" name="Group 1136">
                <a:extLst>
                  <a:ext uri="{FF2B5EF4-FFF2-40B4-BE49-F238E27FC236}">
                    <a16:creationId xmlns:a16="http://schemas.microsoft.com/office/drawing/2014/main" id="{037F83AD-0F8F-4815-82DC-66F5702C2B4C}"/>
                  </a:ext>
                </a:extLst>
              </p:cNvPr>
              <p:cNvGrpSpPr/>
              <p:nvPr/>
            </p:nvGrpSpPr>
            <p:grpSpPr>
              <a:xfrm>
                <a:off x="67165" y="0"/>
                <a:ext cx="1557559" cy="1705936"/>
                <a:chOff x="-271914" y="0"/>
                <a:chExt cx="1557557" cy="1705935"/>
              </a:xfrm>
            </p:grpSpPr>
            <p:sp>
              <p:nvSpPr>
                <p:cNvPr id="324" name="Shape 1134">
                  <a:extLst>
                    <a:ext uri="{FF2B5EF4-FFF2-40B4-BE49-F238E27FC236}">
                      <a16:creationId xmlns:a16="http://schemas.microsoft.com/office/drawing/2014/main" id="{21FF8278-AF09-4A9D-A37C-AEFBA4CBC3DE}"/>
                    </a:ext>
                  </a:extLst>
                </p:cNvPr>
                <p:cNvSpPr/>
                <p:nvPr/>
              </p:nvSpPr>
              <p:spPr>
                <a:xfrm>
                  <a:off x="-271915" y="953463"/>
                  <a:ext cx="1144122" cy="7524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>
                  <a:lvl1pPr algn="r" defTabSz="428625">
                    <a:tabLst>
                      <a:tab pos="1498600" algn="l"/>
                    </a:tabLst>
                    <a:defRPr sz="16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600"/>
                    <a:t>BACKUP</a:t>
                  </a:r>
                </a:p>
              </p:txBody>
            </p:sp>
            <p:pic>
              <p:nvPicPr>
                <p:cNvPr id="325" name="pasted-image.png">
                  <a:extLst>
                    <a:ext uri="{FF2B5EF4-FFF2-40B4-BE49-F238E27FC236}">
                      <a16:creationId xmlns:a16="http://schemas.microsoft.com/office/drawing/2014/main" id="{976A0EDC-22DE-4085-97EC-EC76F3025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13706" t="25463" r="40684" b="9195"/>
                <a:stretch>
                  <a:fillRect/>
                </a:stretch>
              </p:blipFill>
              <p:spPr>
                <a:xfrm>
                  <a:off x="0" y="0"/>
                  <a:ext cx="1285644" cy="12183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23" name="Captura de Tela 2018-05-22 às 17.26.20.png">
                <a:extLst>
                  <a:ext uri="{FF2B5EF4-FFF2-40B4-BE49-F238E27FC236}">
                    <a16:creationId xmlns:a16="http://schemas.microsoft.com/office/drawing/2014/main" id="{4617008F-857F-4F16-909E-9E185B7C0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rcRect l="11566" t="27689" r="1427" b="9197"/>
              <a:stretch>
                <a:fillRect/>
              </a:stretch>
            </p:blipFill>
            <p:spPr>
              <a:xfrm>
                <a:off x="15888" y="538920"/>
                <a:ext cx="878669" cy="531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5" h="19816" extrusionOk="0">
                    <a:moveTo>
                      <a:pt x="2333" y="0"/>
                    </a:moveTo>
                    <a:cubicBezTo>
                      <a:pt x="2073" y="3"/>
                      <a:pt x="1814" y="143"/>
                      <a:pt x="1390" y="429"/>
                    </a:cubicBezTo>
                    <a:cubicBezTo>
                      <a:pt x="-515" y="1710"/>
                      <a:pt x="-444" y="6086"/>
                      <a:pt x="1495" y="7230"/>
                    </a:cubicBezTo>
                    <a:cubicBezTo>
                      <a:pt x="2529" y="7839"/>
                      <a:pt x="4027" y="6935"/>
                      <a:pt x="4485" y="5426"/>
                    </a:cubicBezTo>
                    <a:cubicBezTo>
                      <a:pt x="5041" y="3597"/>
                      <a:pt x="4458" y="1130"/>
                      <a:pt x="3304" y="414"/>
                    </a:cubicBezTo>
                    <a:cubicBezTo>
                      <a:pt x="2861" y="138"/>
                      <a:pt x="2593" y="-3"/>
                      <a:pt x="2333" y="0"/>
                    </a:cubicBezTo>
                    <a:close/>
                    <a:moveTo>
                      <a:pt x="13209" y="89"/>
                    </a:moveTo>
                    <a:cubicBezTo>
                      <a:pt x="12512" y="15"/>
                      <a:pt x="12193" y="122"/>
                      <a:pt x="11809" y="547"/>
                    </a:cubicBezTo>
                    <a:cubicBezTo>
                      <a:pt x="10922" y="1527"/>
                      <a:pt x="10604" y="3107"/>
                      <a:pt x="10876" y="5175"/>
                    </a:cubicBezTo>
                    <a:cubicBezTo>
                      <a:pt x="10979" y="5962"/>
                      <a:pt x="10935" y="6359"/>
                      <a:pt x="10685" y="6934"/>
                    </a:cubicBezTo>
                    <a:cubicBezTo>
                      <a:pt x="10508" y="7343"/>
                      <a:pt x="10287" y="7893"/>
                      <a:pt x="10190" y="8146"/>
                    </a:cubicBezTo>
                    <a:cubicBezTo>
                      <a:pt x="9578" y="9743"/>
                      <a:pt x="8431" y="12157"/>
                      <a:pt x="8276" y="12183"/>
                    </a:cubicBezTo>
                    <a:cubicBezTo>
                      <a:pt x="7307" y="12340"/>
                      <a:pt x="6937" y="11886"/>
                      <a:pt x="5847" y="9300"/>
                    </a:cubicBezTo>
                    <a:cubicBezTo>
                      <a:pt x="5032" y="7365"/>
                      <a:pt x="4817" y="7154"/>
                      <a:pt x="4428" y="7821"/>
                    </a:cubicBezTo>
                    <a:cubicBezTo>
                      <a:pt x="4255" y="8118"/>
                      <a:pt x="4014" y="8353"/>
                      <a:pt x="3885" y="8353"/>
                    </a:cubicBezTo>
                    <a:cubicBezTo>
                      <a:pt x="3466" y="8353"/>
                      <a:pt x="3630" y="9053"/>
                      <a:pt x="4590" y="11281"/>
                    </a:cubicBezTo>
                    <a:cubicBezTo>
                      <a:pt x="5524" y="13447"/>
                      <a:pt x="5531" y="13479"/>
                      <a:pt x="5438" y="15081"/>
                    </a:cubicBezTo>
                    <a:cubicBezTo>
                      <a:pt x="5323" y="17051"/>
                      <a:pt x="5451" y="17913"/>
                      <a:pt x="5962" y="18673"/>
                    </a:cubicBezTo>
                    <a:cubicBezTo>
                      <a:pt x="7274" y="20625"/>
                      <a:pt x="9633" y="19861"/>
                      <a:pt x="10038" y="17357"/>
                    </a:cubicBezTo>
                    <a:cubicBezTo>
                      <a:pt x="10096" y="16998"/>
                      <a:pt x="10107" y="15990"/>
                      <a:pt x="10057" y="15125"/>
                    </a:cubicBezTo>
                    <a:cubicBezTo>
                      <a:pt x="9987" y="13933"/>
                      <a:pt x="10030" y="13392"/>
                      <a:pt x="10247" y="12892"/>
                    </a:cubicBezTo>
                    <a:cubicBezTo>
                      <a:pt x="10405" y="12530"/>
                      <a:pt x="10990" y="11181"/>
                      <a:pt x="11542" y="9891"/>
                    </a:cubicBezTo>
                    <a:cubicBezTo>
                      <a:pt x="12437" y="7801"/>
                      <a:pt x="12603" y="7540"/>
                      <a:pt x="13076" y="7540"/>
                    </a:cubicBezTo>
                    <a:cubicBezTo>
                      <a:pt x="13646" y="7540"/>
                      <a:pt x="14122" y="8198"/>
                      <a:pt x="14961" y="10113"/>
                    </a:cubicBezTo>
                    <a:cubicBezTo>
                      <a:pt x="15222" y="10708"/>
                      <a:pt x="15688" y="11749"/>
                      <a:pt x="15990" y="12419"/>
                    </a:cubicBezTo>
                    <a:cubicBezTo>
                      <a:pt x="16503" y="13559"/>
                      <a:pt x="16524" y="13702"/>
                      <a:pt x="16342" y="14726"/>
                    </a:cubicBezTo>
                    <a:cubicBezTo>
                      <a:pt x="15602" y="18888"/>
                      <a:pt x="18639" y="21597"/>
                      <a:pt x="20504" y="18437"/>
                    </a:cubicBezTo>
                    <a:cubicBezTo>
                      <a:pt x="20802" y="17931"/>
                      <a:pt x="20972" y="17766"/>
                      <a:pt x="21085" y="17875"/>
                    </a:cubicBezTo>
                    <a:lnTo>
                      <a:pt x="21085" y="14031"/>
                    </a:lnTo>
                    <a:cubicBezTo>
                      <a:pt x="20982" y="14109"/>
                      <a:pt x="20787" y="13966"/>
                      <a:pt x="20390" y="13410"/>
                    </a:cubicBezTo>
                    <a:cubicBezTo>
                      <a:pt x="19775" y="12547"/>
                      <a:pt x="19387" y="12317"/>
                      <a:pt x="18133" y="12064"/>
                    </a:cubicBezTo>
                    <a:cubicBezTo>
                      <a:pt x="17997" y="12037"/>
                      <a:pt x="17746" y="11639"/>
                      <a:pt x="17580" y="11177"/>
                    </a:cubicBezTo>
                    <a:cubicBezTo>
                      <a:pt x="17414" y="10716"/>
                      <a:pt x="16839" y="9433"/>
                      <a:pt x="16295" y="8339"/>
                    </a:cubicBezTo>
                    <a:cubicBezTo>
                      <a:pt x="15496" y="6734"/>
                      <a:pt x="15323" y="6218"/>
                      <a:pt x="15409" y="5663"/>
                    </a:cubicBezTo>
                    <a:cubicBezTo>
                      <a:pt x="15709" y="3716"/>
                      <a:pt x="15688" y="2807"/>
                      <a:pt x="15342" y="1952"/>
                    </a:cubicBezTo>
                    <a:cubicBezTo>
                      <a:pt x="14846" y="725"/>
                      <a:pt x="14248" y="198"/>
                      <a:pt x="13209" y="8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8" name="Group 1142">
              <a:extLst>
                <a:ext uri="{FF2B5EF4-FFF2-40B4-BE49-F238E27FC236}">
                  <a16:creationId xmlns:a16="http://schemas.microsoft.com/office/drawing/2014/main" id="{E3BD1625-5704-4FC4-BC24-8C4F4A035757}"/>
                </a:ext>
              </a:extLst>
            </p:cNvPr>
            <p:cNvGrpSpPr/>
            <p:nvPr/>
          </p:nvGrpSpPr>
          <p:grpSpPr>
            <a:xfrm>
              <a:off x="3306865" y="4745749"/>
              <a:ext cx="589030" cy="675154"/>
              <a:chOff x="0" y="0"/>
              <a:chExt cx="1570745" cy="1800410"/>
            </a:xfrm>
          </p:grpSpPr>
          <p:sp>
            <p:nvSpPr>
              <p:cNvPr id="319" name="Shape 1139">
                <a:extLst>
                  <a:ext uri="{FF2B5EF4-FFF2-40B4-BE49-F238E27FC236}">
                    <a16:creationId xmlns:a16="http://schemas.microsoft.com/office/drawing/2014/main" id="{234E3791-0D27-44D7-9181-8B712605AC1C}"/>
                  </a:ext>
                </a:extLst>
              </p:cNvPr>
              <p:cNvSpPr/>
              <p:nvPr/>
            </p:nvSpPr>
            <p:spPr>
              <a:xfrm>
                <a:off x="0" y="975285"/>
                <a:ext cx="1570746" cy="8251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r" defTabSz="428625">
                  <a:tabLst>
                    <a:tab pos="1498600" algn="l"/>
                  </a:tabLst>
                  <a:defRPr sz="16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00"/>
                  <a:t>Outros sistemas</a:t>
                </a:r>
              </a:p>
            </p:txBody>
          </p:sp>
          <p:pic>
            <p:nvPicPr>
              <p:cNvPr id="320" name="pasted-image.png">
                <a:extLst>
                  <a:ext uri="{FF2B5EF4-FFF2-40B4-BE49-F238E27FC236}">
                    <a16:creationId xmlns:a16="http://schemas.microsoft.com/office/drawing/2014/main" id="{BF911046-3471-4F07-B1B3-0FA3D6862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13706" t="25463" r="40684" b="9195"/>
              <a:stretch>
                <a:fillRect/>
              </a:stretch>
            </p:blipFill>
            <p:spPr>
              <a:xfrm>
                <a:off x="213433" y="0"/>
                <a:ext cx="1285644" cy="12183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1" name="Captura de Tela 2018-05-22 às 20.48.10.png">
                <a:extLst>
                  <a:ext uri="{FF2B5EF4-FFF2-40B4-BE49-F238E27FC236}">
                    <a16:creationId xmlns:a16="http://schemas.microsoft.com/office/drawing/2014/main" id="{64699B3D-E49F-42A1-B98D-498214C0C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rcRect l="24421" t="32766" r="13118" b="14106"/>
              <a:stretch>
                <a:fillRect/>
              </a:stretch>
            </p:blipFill>
            <p:spPr>
              <a:xfrm>
                <a:off x="24812" y="811547"/>
                <a:ext cx="602457" cy="50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571" extrusionOk="0">
                    <a:moveTo>
                      <a:pt x="17216" y="0"/>
                    </a:moveTo>
                    <a:cubicBezTo>
                      <a:pt x="15764" y="-6"/>
                      <a:pt x="15147" y="221"/>
                      <a:pt x="14285" y="1092"/>
                    </a:cubicBezTo>
                    <a:cubicBezTo>
                      <a:pt x="13200" y="2189"/>
                      <a:pt x="12691" y="3403"/>
                      <a:pt x="12691" y="4957"/>
                    </a:cubicBezTo>
                    <a:cubicBezTo>
                      <a:pt x="12692" y="5990"/>
                      <a:pt x="12616" y="6319"/>
                      <a:pt x="12208" y="6771"/>
                    </a:cubicBezTo>
                    <a:cubicBezTo>
                      <a:pt x="11936" y="7073"/>
                      <a:pt x="11710" y="7444"/>
                      <a:pt x="11710" y="7611"/>
                    </a:cubicBezTo>
                    <a:cubicBezTo>
                      <a:pt x="11710" y="7779"/>
                      <a:pt x="12404" y="8700"/>
                      <a:pt x="13246" y="9661"/>
                    </a:cubicBezTo>
                    <a:cubicBezTo>
                      <a:pt x="14089" y="10622"/>
                      <a:pt x="14894" y="11422"/>
                      <a:pt x="15039" y="11426"/>
                    </a:cubicBezTo>
                    <a:cubicBezTo>
                      <a:pt x="15185" y="11430"/>
                      <a:pt x="15451" y="11210"/>
                      <a:pt x="15637" y="10938"/>
                    </a:cubicBezTo>
                    <a:cubicBezTo>
                      <a:pt x="15903" y="10550"/>
                      <a:pt x="16306" y="10406"/>
                      <a:pt x="17515" y="10266"/>
                    </a:cubicBezTo>
                    <a:cubicBezTo>
                      <a:pt x="18780" y="10120"/>
                      <a:pt x="19175" y="9972"/>
                      <a:pt x="19777" y="9409"/>
                    </a:cubicBezTo>
                    <a:cubicBezTo>
                      <a:pt x="20833" y="8423"/>
                      <a:pt x="21593" y="6338"/>
                      <a:pt x="21598" y="4856"/>
                    </a:cubicBezTo>
                    <a:cubicBezTo>
                      <a:pt x="21600" y="4362"/>
                      <a:pt x="21511" y="3925"/>
                      <a:pt x="21328" y="3629"/>
                    </a:cubicBezTo>
                    <a:cubicBezTo>
                      <a:pt x="21091" y="3246"/>
                      <a:pt x="20967" y="3348"/>
                      <a:pt x="19734" y="4856"/>
                    </a:cubicBezTo>
                    <a:cubicBezTo>
                      <a:pt x="18251" y="6670"/>
                      <a:pt x="17541" y="7050"/>
                      <a:pt x="16747" y="6435"/>
                    </a:cubicBezTo>
                    <a:cubicBezTo>
                      <a:pt x="16482" y="6230"/>
                      <a:pt x="16118" y="5745"/>
                      <a:pt x="15950" y="5360"/>
                    </a:cubicBezTo>
                    <a:cubicBezTo>
                      <a:pt x="15551" y="4449"/>
                      <a:pt x="15726" y="4071"/>
                      <a:pt x="17415" y="2033"/>
                    </a:cubicBezTo>
                    <a:cubicBezTo>
                      <a:pt x="18884" y="260"/>
                      <a:pt x="18856" y="6"/>
                      <a:pt x="17216" y="0"/>
                    </a:cubicBezTo>
                    <a:close/>
                    <a:moveTo>
                      <a:pt x="7712" y="470"/>
                    </a:moveTo>
                    <a:cubicBezTo>
                      <a:pt x="7088" y="352"/>
                      <a:pt x="6490" y="364"/>
                      <a:pt x="5933" y="504"/>
                    </a:cubicBezTo>
                    <a:cubicBezTo>
                      <a:pt x="5174" y="694"/>
                      <a:pt x="4687" y="1081"/>
                      <a:pt x="3272" y="2604"/>
                    </a:cubicBezTo>
                    <a:cubicBezTo>
                      <a:pt x="2318" y="3632"/>
                      <a:pt x="1190" y="4735"/>
                      <a:pt x="768" y="5057"/>
                    </a:cubicBezTo>
                    <a:lnTo>
                      <a:pt x="0" y="5645"/>
                    </a:lnTo>
                    <a:lnTo>
                      <a:pt x="1551" y="7494"/>
                    </a:lnTo>
                    <a:cubicBezTo>
                      <a:pt x="2405" y="8508"/>
                      <a:pt x="3201" y="9325"/>
                      <a:pt x="3315" y="9325"/>
                    </a:cubicBezTo>
                    <a:cubicBezTo>
                      <a:pt x="3429" y="9325"/>
                      <a:pt x="3684" y="8975"/>
                      <a:pt x="3884" y="8536"/>
                    </a:cubicBezTo>
                    <a:cubicBezTo>
                      <a:pt x="4085" y="8096"/>
                      <a:pt x="4497" y="7462"/>
                      <a:pt x="4795" y="7124"/>
                    </a:cubicBezTo>
                    <a:lnTo>
                      <a:pt x="5336" y="6502"/>
                    </a:lnTo>
                    <a:lnTo>
                      <a:pt x="8181" y="10165"/>
                    </a:lnTo>
                    <a:cubicBezTo>
                      <a:pt x="9745" y="12184"/>
                      <a:pt x="11873" y="14957"/>
                      <a:pt x="12919" y="16315"/>
                    </a:cubicBezTo>
                    <a:cubicBezTo>
                      <a:pt x="13965" y="17673"/>
                      <a:pt x="15304" y="19392"/>
                      <a:pt x="15893" y="20130"/>
                    </a:cubicBezTo>
                    <a:cubicBezTo>
                      <a:pt x="16481" y="20868"/>
                      <a:pt x="17111" y="21457"/>
                      <a:pt x="17301" y="21457"/>
                    </a:cubicBezTo>
                    <a:cubicBezTo>
                      <a:pt x="17492" y="21457"/>
                      <a:pt x="18100" y="20977"/>
                      <a:pt x="18639" y="20382"/>
                    </a:cubicBezTo>
                    <a:cubicBezTo>
                      <a:pt x="19919" y="18968"/>
                      <a:pt x="19945" y="18340"/>
                      <a:pt x="18767" y="17105"/>
                    </a:cubicBezTo>
                    <a:cubicBezTo>
                      <a:pt x="16561" y="14793"/>
                      <a:pt x="9710" y="7464"/>
                      <a:pt x="8736" y="6368"/>
                    </a:cubicBezTo>
                    <a:cubicBezTo>
                      <a:pt x="8136" y="5692"/>
                      <a:pt x="7471" y="4994"/>
                      <a:pt x="7256" y="4805"/>
                    </a:cubicBezTo>
                    <a:cubicBezTo>
                      <a:pt x="6878" y="4472"/>
                      <a:pt x="6890" y="4426"/>
                      <a:pt x="7641" y="3680"/>
                    </a:cubicBezTo>
                    <a:cubicBezTo>
                      <a:pt x="8067" y="3256"/>
                      <a:pt x="8917" y="2645"/>
                      <a:pt x="9519" y="2318"/>
                    </a:cubicBezTo>
                    <a:lnTo>
                      <a:pt x="10600" y="1730"/>
                    </a:lnTo>
                    <a:lnTo>
                      <a:pt x="9661" y="1193"/>
                    </a:lnTo>
                    <a:cubicBezTo>
                      <a:pt x="8992" y="821"/>
                      <a:pt x="8336" y="588"/>
                      <a:pt x="7712" y="470"/>
                    </a:cubicBezTo>
                    <a:close/>
                    <a:moveTo>
                      <a:pt x="8025" y="11896"/>
                    </a:moveTo>
                    <a:cubicBezTo>
                      <a:pt x="7946" y="11896"/>
                      <a:pt x="6884" y="13102"/>
                      <a:pt x="5663" y="14568"/>
                    </a:cubicBezTo>
                    <a:cubicBezTo>
                      <a:pt x="3343" y="17353"/>
                      <a:pt x="3061" y="17949"/>
                      <a:pt x="3301" y="19457"/>
                    </a:cubicBezTo>
                    <a:cubicBezTo>
                      <a:pt x="3433" y="20286"/>
                      <a:pt x="4018" y="21070"/>
                      <a:pt x="4795" y="21440"/>
                    </a:cubicBezTo>
                    <a:cubicBezTo>
                      <a:pt x="5037" y="21556"/>
                      <a:pt x="5388" y="21594"/>
                      <a:pt x="5748" y="21558"/>
                    </a:cubicBezTo>
                    <a:cubicBezTo>
                      <a:pt x="6108" y="21522"/>
                      <a:pt x="6470" y="21404"/>
                      <a:pt x="6730" y="21239"/>
                    </a:cubicBezTo>
                    <a:cubicBezTo>
                      <a:pt x="6874" y="21146"/>
                      <a:pt x="7964" y="19936"/>
                      <a:pt x="9149" y="18550"/>
                    </a:cubicBezTo>
                    <a:lnTo>
                      <a:pt x="11311" y="16030"/>
                    </a:lnTo>
                    <a:lnTo>
                      <a:pt x="10785" y="15307"/>
                    </a:lnTo>
                    <a:cubicBezTo>
                      <a:pt x="9777" y="13887"/>
                      <a:pt x="8165" y="11896"/>
                      <a:pt x="8025" y="11896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9" name="Group 1145">
              <a:extLst>
                <a:ext uri="{FF2B5EF4-FFF2-40B4-BE49-F238E27FC236}">
                  <a16:creationId xmlns:a16="http://schemas.microsoft.com/office/drawing/2014/main" id="{47E1A919-093F-4BD9-BC71-4075970C94D6}"/>
                </a:ext>
              </a:extLst>
            </p:cNvPr>
            <p:cNvGrpSpPr/>
            <p:nvPr/>
          </p:nvGrpSpPr>
          <p:grpSpPr>
            <a:xfrm>
              <a:off x="1531642" y="2336539"/>
              <a:ext cx="1349591" cy="887634"/>
              <a:chOff x="1156707" y="100012"/>
              <a:chExt cx="3598909" cy="2367022"/>
            </a:xfrm>
          </p:grpSpPr>
          <p:pic>
            <p:nvPicPr>
              <p:cNvPr id="317" name="image24.png">
                <a:extLst>
                  <a:ext uri="{FF2B5EF4-FFF2-40B4-BE49-F238E27FC236}">
                    <a16:creationId xmlns:a16="http://schemas.microsoft.com/office/drawing/2014/main" id="{CA0972FB-BA72-46BC-B65D-FA290982E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6707" y="100012"/>
                <a:ext cx="1855448" cy="2024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8" name="Shape 1144">
                <a:extLst>
                  <a:ext uri="{FF2B5EF4-FFF2-40B4-BE49-F238E27FC236}">
                    <a16:creationId xmlns:a16="http://schemas.microsoft.com/office/drawing/2014/main" id="{D210EFB6-BB70-4ACC-A2FF-650D2EC74C14}"/>
                  </a:ext>
                </a:extLst>
              </p:cNvPr>
              <p:cNvSpPr/>
              <p:nvPr/>
            </p:nvSpPr>
            <p:spPr>
              <a:xfrm>
                <a:off x="2000250" y="1359477"/>
                <a:ext cx="2755367" cy="11075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defTabSz="241101">
                  <a:spcBef>
                    <a:spcPts val="263"/>
                  </a:spcBef>
                  <a:tabLst>
                    <a:tab pos="66675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825"/>
                  <a:t>              Filiais e</a:t>
                </a:r>
              </a:p>
              <a:p>
                <a:pPr defTabSz="241101">
                  <a:spcBef>
                    <a:spcPts val="263"/>
                  </a:spcBef>
                  <a:tabLst>
                    <a:tab pos="66675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825"/>
                  <a:t>Órgãos de Governo</a:t>
                </a:r>
              </a:p>
            </p:txBody>
          </p:sp>
        </p:grpSp>
        <p:pic>
          <p:nvPicPr>
            <p:cNvPr id="260" name="Imagem 259">
              <a:extLst>
                <a:ext uri="{FF2B5EF4-FFF2-40B4-BE49-F238E27FC236}">
                  <a16:creationId xmlns:a16="http://schemas.microsoft.com/office/drawing/2014/main" id="{0671EDE5-1D30-4286-8C6F-427C822BFFAC}"/>
                </a:ext>
              </a:extLst>
            </p:cNvPr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35799" y="1793451"/>
              <a:ext cx="599889" cy="864075"/>
            </a:xfrm>
            <a:prstGeom prst="rect">
              <a:avLst/>
            </a:prstGeom>
          </p:spPr>
        </p:pic>
        <p:grpSp>
          <p:nvGrpSpPr>
            <p:cNvPr id="261" name="Group 1149">
              <a:extLst>
                <a:ext uri="{FF2B5EF4-FFF2-40B4-BE49-F238E27FC236}">
                  <a16:creationId xmlns:a16="http://schemas.microsoft.com/office/drawing/2014/main" id="{D1B1B640-1555-4B62-BD9F-A633DF58A909}"/>
                </a:ext>
              </a:extLst>
            </p:cNvPr>
            <p:cNvGrpSpPr/>
            <p:nvPr/>
          </p:nvGrpSpPr>
          <p:grpSpPr>
            <a:xfrm>
              <a:off x="3197541" y="2377139"/>
              <a:ext cx="609272" cy="807697"/>
              <a:chOff x="-311737" y="-8213"/>
              <a:chExt cx="1624725" cy="2153858"/>
            </a:xfrm>
          </p:grpSpPr>
          <p:pic>
            <p:nvPicPr>
              <p:cNvPr id="315" name="image23.png">
                <a:extLst>
                  <a:ext uri="{FF2B5EF4-FFF2-40B4-BE49-F238E27FC236}">
                    <a16:creationId xmlns:a16="http://schemas.microsoft.com/office/drawing/2014/main" id="{B05C335D-85EF-4B98-BA72-252D333E4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-8213"/>
                <a:ext cx="703694" cy="14136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6" name="Shape 1148">
                <a:extLst>
                  <a:ext uri="{FF2B5EF4-FFF2-40B4-BE49-F238E27FC236}">
                    <a16:creationId xmlns:a16="http://schemas.microsoft.com/office/drawing/2014/main" id="{E470B930-CA28-41AD-A015-3F3BE29EFC5F}"/>
                  </a:ext>
                </a:extLst>
              </p:cNvPr>
              <p:cNvSpPr/>
              <p:nvPr/>
            </p:nvSpPr>
            <p:spPr>
              <a:xfrm>
                <a:off x="-311737" y="1468536"/>
                <a:ext cx="1624725" cy="6771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l" defTabSz="642937">
                  <a:spcBef>
                    <a:spcPts val="700"/>
                  </a:spcBef>
                  <a:tabLst>
                    <a:tab pos="177800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825"/>
                  <a:t>Aplicações Mobile</a:t>
                </a:r>
              </a:p>
            </p:txBody>
          </p:sp>
        </p:grpSp>
        <p:pic>
          <p:nvPicPr>
            <p:cNvPr id="262" name="Imagem 261">
              <a:extLst>
                <a:ext uri="{FF2B5EF4-FFF2-40B4-BE49-F238E27FC236}">
                  <a16:creationId xmlns:a16="http://schemas.microsoft.com/office/drawing/2014/main" id="{3811B890-3D82-4E3D-A4C3-2C40C8AA2DB1}"/>
                </a:ext>
              </a:extLst>
            </p:cNvPr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237697" y="1648439"/>
              <a:ext cx="1995313" cy="864932"/>
            </a:xfrm>
            <a:prstGeom prst="rect">
              <a:avLst/>
            </a:prstGeom>
          </p:spPr>
        </p:pic>
        <p:sp>
          <p:nvSpPr>
            <p:cNvPr id="263" name="Shape 1151">
              <a:extLst>
                <a:ext uri="{FF2B5EF4-FFF2-40B4-BE49-F238E27FC236}">
                  <a16:creationId xmlns:a16="http://schemas.microsoft.com/office/drawing/2014/main" id="{957F35CB-A48E-4BD7-8970-E9264B431BC4}"/>
                </a:ext>
              </a:extLst>
            </p:cNvPr>
            <p:cNvSpPr/>
            <p:nvPr/>
          </p:nvSpPr>
          <p:spPr>
            <a:xfrm rot="16178099">
              <a:off x="710332" y="1992847"/>
              <a:ext cx="1176091" cy="21929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20805716"/>
            </a:gradFill>
            <a:ln w="12700">
              <a:miter lim="400000"/>
            </a:ln>
            <a:effectLst>
              <a:outerShdw blurRad="889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425"/>
                <a:t>CONTEXTO A</a:t>
              </a:r>
            </a:p>
          </p:txBody>
        </p:sp>
        <p:sp>
          <p:nvSpPr>
            <p:cNvPr id="264" name="Shape 1152">
              <a:extLst>
                <a:ext uri="{FF2B5EF4-FFF2-40B4-BE49-F238E27FC236}">
                  <a16:creationId xmlns:a16="http://schemas.microsoft.com/office/drawing/2014/main" id="{8A673E05-2392-4BFA-B932-8AABD52B6A0A}"/>
                </a:ext>
              </a:extLst>
            </p:cNvPr>
            <p:cNvSpPr/>
            <p:nvPr/>
          </p:nvSpPr>
          <p:spPr>
            <a:xfrm rot="16178099">
              <a:off x="700489" y="5005084"/>
              <a:ext cx="1195777" cy="219291"/>
            </a:xfrm>
            <a:prstGeom prst="rect">
              <a:avLst/>
            </a:prstGeom>
            <a:gradFill>
              <a:gsLst>
                <a:gs pos="0">
                  <a:srgbClr val="94297E"/>
                </a:gs>
                <a:gs pos="100000">
                  <a:srgbClr val="FC51D2"/>
                </a:gs>
              </a:gsLst>
              <a:lin ang="20805716"/>
            </a:gradFill>
            <a:ln w="12700">
              <a:miter lim="400000"/>
            </a:ln>
            <a:effectLst>
              <a:outerShdw blurRad="889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425"/>
                <a:t>CONTEXTO C</a:t>
              </a:r>
            </a:p>
          </p:txBody>
        </p:sp>
        <p:sp>
          <p:nvSpPr>
            <p:cNvPr id="265" name="Shape 1210">
              <a:extLst>
                <a:ext uri="{FF2B5EF4-FFF2-40B4-BE49-F238E27FC236}">
                  <a16:creationId xmlns:a16="http://schemas.microsoft.com/office/drawing/2014/main" id="{46FC23EE-A8B6-4517-9E9B-2AEBD2BDD9BB}"/>
                </a:ext>
              </a:extLst>
            </p:cNvPr>
            <p:cNvSpPr/>
            <p:nvPr/>
          </p:nvSpPr>
          <p:spPr>
            <a:xfrm>
              <a:off x="5549313" y="2074742"/>
              <a:ext cx="1463011" cy="537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63500">
              <a:solidFill>
                <a:srgbClr val="0433FF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/>
            <a:lstStyle/>
            <a:p>
              <a:endParaRPr sz="675"/>
            </a:p>
          </p:txBody>
        </p:sp>
        <p:grpSp>
          <p:nvGrpSpPr>
            <p:cNvPr id="266" name="Group 1158">
              <a:extLst>
                <a:ext uri="{FF2B5EF4-FFF2-40B4-BE49-F238E27FC236}">
                  <a16:creationId xmlns:a16="http://schemas.microsoft.com/office/drawing/2014/main" id="{37B8F930-6C61-407C-B61F-5B8064D3B4F7}"/>
                </a:ext>
              </a:extLst>
            </p:cNvPr>
            <p:cNvGrpSpPr/>
            <p:nvPr/>
          </p:nvGrpSpPr>
          <p:grpSpPr>
            <a:xfrm>
              <a:off x="7014237" y="2389009"/>
              <a:ext cx="1014110" cy="820547"/>
              <a:chOff x="357187" y="-197191"/>
              <a:chExt cx="2704292" cy="2188124"/>
            </a:xfrm>
          </p:grpSpPr>
          <p:pic>
            <p:nvPicPr>
              <p:cNvPr id="311" name="image12.png">
                <a:extLst>
                  <a:ext uri="{FF2B5EF4-FFF2-40B4-BE49-F238E27FC236}">
                    <a16:creationId xmlns:a16="http://schemas.microsoft.com/office/drawing/2014/main" id="{0CB70626-836B-4DA9-ACA2-545967CEB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>
              <a:xfrm flipH="1">
                <a:off x="390899" y="67248"/>
                <a:ext cx="1123720" cy="11237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2" name="Group 1157">
                <a:extLst>
                  <a:ext uri="{FF2B5EF4-FFF2-40B4-BE49-F238E27FC236}">
                    <a16:creationId xmlns:a16="http://schemas.microsoft.com/office/drawing/2014/main" id="{09021088-4B97-4694-BB9A-8F12D267A4DF}"/>
                  </a:ext>
                </a:extLst>
              </p:cNvPr>
              <p:cNvGrpSpPr/>
              <p:nvPr/>
            </p:nvGrpSpPr>
            <p:grpSpPr>
              <a:xfrm>
                <a:off x="357187" y="-197192"/>
                <a:ext cx="2704293" cy="2188126"/>
                <a:chOff x="-869081" y="-197191"/>
                <a:chExt cx="2704292" cy="2188124"/>
              </a:xfrm>
            </p:grpSpPr>
            <p:pic>
              <p:nvPicPr>
                <p:cNvPr id="313" name="image20.png">
                  <a:extLst>
                    <a:ext uri="{FF2B5EF4-FFF2-40B4-BE49-F238E27FC236}">
                      <a16:creationId xmlns:a16="http://schemas.microsoft.com/office/drawing/2014/main" id="{AAAD758A-21AE-4896-B33E-AA88CD5C1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3800" y="-197192"/>
                  <a:ext cx="1195133" cy="184702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14" name="Shape 1156">
                  <a:extLst>
                    <a:ext uri="{FF2B5EF4-FFF2-40B4-BE49-F238E27FC236}">
                      <a16:creationId xmlns:a16="http://schemas.microsoft.com/office/drawing/2014/main" id="{332516E9-7DE5-44BA-A649-3FEB21445B11}"/>
                    </a:ext>
                  </a:extLst>
                </p:cNvPr>
                <p:cNvSpPr/>
                <p:nvPr/>
              </p:nvSpPr>
              <p:spPr>
                <a:xfrm>
                  <a:off x="-869082" y="1312507"/>
                  <a:ext cx="2704293" cy="6784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/>
                <a:p>
                  <a:pPr defTabSz="241101">
                    <a:tabLst>
                      <a:tab pos="666750" algn="l"/>
                    </a:tabLst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sz="675"/>
                    <a:t>Ponto de</a:t>
                  </a:r>
                  <a:r>
                    <a:rPr sz="675" i="1">
                      <a:solidFill>
                        <a:srgbClr val="0433FF"/>
                      </a:solidFill>
                      <a:latin typeface="Gill Sans SemiBold"/>
                      <a:ea typeface="Gill Sans SemiBold"/>
                      <a:cs typeface="Gill Sans SemiBold"/>
                      <a:sym typeface="Gill Sans SemiBold"/>
                    </a:rPr>
                    <a:t> </a:t>
                  </a:r>
                  <a:r>
                    <a:rPr sz="675"/>
                    <a:t>Conectividade</a:t>
                  </a:r>
                </a:p>
              </p:txBody>
            </p:sp>
          </p:grpSp>
        </p:grpSp>
        <p:grpSp>
          <p:nvGrpSpPr>
            <p:cNvPr id="267" name="Group 1201">
              <a:extLst>
                <a:ext uri="{FF2B5EF4-FFF2-40B4-BE49-F238E27FC236}">
                  <a16:creationId xmlns:a16="http://schemas.microsoft.com/office/drawing/2014/main" id="{E7E8967E-674C-4ADE-802D-73E59AEE3CE8}"/>
                </a:ext>
              </a:extLst>
            </p:cNvPr>
            <p:cNvGrpSpPr/>
            <p:nvPr/>
          </p:nvGrpSpPr>
          <p:grpSpPr>
            <a:xfrm>
              <a:off x="1149685" y="3196552"/>
              <a:ext cx="6844631" cy="1233479"/>
              <a:chOff x="0" y="-1"/>
              <a:chExt cx="18252347" cy="3289277"/>
            </a:xfrm>
          </p:grpSpPr>
          <p:grpSp>
            <p:nvGrpSpPr>
              <p:cNvPr id="269" name="Group 1197">
                <a:extLst>
                  <a:ext uri="{FF2B5EF4-FFF2-40B4-BE49-F238E27FC236}">
                    <a16:creationId xmlns:a16="http://schemas.microsoft.com/office/drawing/2014/main" id="{D6B11CE9-0373-433E-ADF2-FCEF82A126EF}"/>
                  </a:ext>
                </a:extLst>
              </p:cNvPr>
              <p:cNvGrpSpPr/>
              <p:nvPr/>
            </p:nvGrpSpPr>
            <p:grpSpPr>
              <a:xfrm>
                <a:off x="0" y="-1"/>
                <a:ext cx="18252347" cy="3289277"/>
                <a:chOff x="0" y="0"/>
                <a:chExt cx="18252346" cy="3289275"/>
              </a:xfrm>
            </p:grpSpPr>
            <p:sp>
              <p:nvSpPr>
                <p:cNvPr id="273" name="Shape 1159">
                  <a:extLst>
                    <a:ext uri="{FF2B5EF4-FFF2-40B4-BE49-F238E27FC236}">
                      <a16:creationId xmlns:a16="http://schemas.microsoft.com/office/drawing/2014/main" id="{BDB0A5C5-D807-47F7-864D-F0A6CDD94A6A}"/>
                    </a:ext>
                  </a:extLst>
                </p:cNvPr>
                <p:cNvSpPr/>
                <p:nvPr/>
              </p:nvSpPr>
              <p:spPr>
                <a:xfrm>
                  <a:off x="0" y="24275"/>
                  <a:ext cx="18252347" cy="3265001"/>
                </a:xfrm>
                <a:prstGeom prst="roundRect">
                  <a:avLst>
                    <a:gd name="adj" fmla="val 8236"/>
                  </a:avLst>
                </a:prstGeom>
                <a:solidFill>
                  <a:srgbClr val="D9971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4288" tIns="14288" rIns="14288" bIns="14288" numCol="1" anchor="ctr">
                  <a:noAutofit/>
                </a:bodyPr>
                <a:lstStyle/>
                <a:p>
                  <a:pPr defTabSz="219075">
                    <a:defRPr sz="3200">
                      <a:solidFill>
                        <a:srgbClr val="FFFFFF"/>
                      </a:solidFill>
                      <a:latin typeface="Gill Sans Light"/>
                      <a:ea typeface="Gill Sans Light"/>
                      <a:cs typeface="Gill Sans Light"/>
                      <a:sym typeface="Gill Sans Light"/>
                    </a:defRPr>
                  </a:pPr>
                  <a:endParaRPr sz="1200"/>
                </a:p>
              </p:txBody>
            </p:sp>
            <p:pic>
              <p:nvPicPr>
                <p:cNvPr id="274" name="image47.png">
                  <a:extLst>
                    <a:ext uri="{FF2B5EF4-FFF2-40B4-BE49-F238E27FC236}">
                      <a16:creationId xmlns:a16="http://schemas.microsoft.com/office/drawing/2014/main" id="{1536B55D-02CC-43F6-931F-64762CAFB7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65" y="985851"/>
                  <a:ext cx="18200616" cy="112985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5" name="Shape 1161">
                  <a:extLst>
                    <a:ext uri="{FF2B5EF4-FFF2-40B4-BE49-F238E27FC236}">
                      <a16:creationId xmlns:a16="http://schemas.microsoft.com/office/drawing/2014/main" id="{9BA42518-0006-453F-A1C1-8040918AA76F}"/>
                    </a:ext>
                  </a:extLst>
                </p:cNvPr>
                <p:cNvSpPr/>
                <p:nvPr/>
              </p:nvSpPr>
              <p:spPr>
                <a:xfrm>
                  <a:off x="7925675" y="1025587"/>
                  <a:ext cx="2794857" cy="10503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>
                  <a:lvl1pPr defTabSz="584200">
                    <a:defRPr sz="4600">
                      <a:solidFill>
                        <a:srgbClr val="6F6A5A"/>
                      </a:solidFill>
                      <a:latin typeface="Baskerville SemiBold"/>
                      <a:ea typeface="Baskerville SemiBold"/>
                      <a:cs typeface="Baskerville SemiBold"/>
                      <a:sym typeface="Baskerville SemiBold"/>
                    </a:defRPr>
                  </a:lvl1pPr>
                </a:lstStyle>
                <a:p>
                  <a:r>
                    <a:rPr sz="1725"/>
                    <a:t>+</a:t>
                  </a:r>
                </a:p>
              </p:txBody>
            </p:sp>
            <p:grpSp>
              <p:nvGrpSpPr>
                <p:cNvPr id="276" name="Group 1164">
                  <a:extLst>
                    <a:ext uri="{FF2B5EF4-FFF2-40B4-BE49-F238E27FC236}">
                      <a16:creationId xmlns:a16="http://schemas.microsoft.com/office/drawing/2014/main" id="{8447046A-B6B2-4E33-B925-3701703758EB}"/>
                    </a:ext>
                  </a:extLst>
                </p:cNvPr>
                <p:cNvGrpSpPr/>
                <p:nvPr/>
              </p:nvGrpSpPr>
              <p:grpSpPr>
                <a:xfrm>
                  <a:off x="4129666" y="70817"/>
                  <a:ext cx="1760660" cy="1008070"/>
                  <a:chOff x="-1" y="-1"/>
                  <a:chExt cx="1760659" cy="1008068"/>
                </a:xfrm>
              </p:grpSpPr>
              <p:pic>
                <p:nvPicPr>
                  <p:cNvPr id="309" name="image48.png">
                    <a:extLst>
                      <a:ext uri="{FF2B5EF4-FFF2-40B4-BE49-F238E27FC236}">
                        <a16:creationId xmlns:a16="http://schemas.microsoft.com/office/drawing/2014/main" id="{8565CC1B-64BF-4166-ABC6-039B65DE5C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-2" y="-2"/>
                    <a:ext cx="1760660" cy="100806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10" name="Shape 1163">
                    <a:extLst>
                      <a:ext uri="{FF2B5EF4-FFF2-40B4-BE49-F238E27FC236}">
                        <a16:creationId xmlns:a16="http://schemas.microsoft.com/office/drawing/2014/main" id="{383D678A-DE07-4B82-A1D6-2967BC4AED8E}"/>
                      </a:ext>
                    </a:extLst>
                  </p:cNvPr>
                  <p:cNvSpPr/>
                  <p:nvPr/>
                </p:nvSpPr>
                <p:spPr>
                  <a:xfrm>
                    <a:off x="113630" y="119518"/>
                    <a:ext cx="1533396" cy="76902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22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825"/>
                      <a:t>Web</a:t>
                    </a:r>
                  </a:p>
                </p:txBody>
              </p:sp>
            </p:grpSp>
            <p:grpSp>
              <p:nvGrpSpPr>
                <p:cNvPr id="277" name="Group 1167">
                  <a:extLst>
                    <a:ext uri="{FF2B5EF4-FFF2-40B4-BE49-F238E27FC236}">
                      <a16:creationId xmlns:a16="http://schemas.microsoft.com/office/drawing/2014/main" id="{B53C8488-05E5-4549-86E2-AAA18008A89B}"/>
                    </a:ext>
                  </a:extLst>
                </p:cNvPr>
                <p:cNvGrpSpPr/>
                <p:nvPr/>
              </p:nvGrpSpPr>
              <p:grpSpPr>
                <a:xfrm>
                  <a:off x="14112707" y="35186"/>
                  <a:ext cx="4099597" cy="1016415"/>
                  <a:chOff x="0" y="0"/>
                  <a:chExt cx="4099595" cy="1016414"/>
                </a:xfrm>
              </p:grpSpPr>
              <p:pic>
                <p:nvPicPr>
                  <p:cNvPr id="307" name="image49.png">
                    <a:extLst>
                      <a:ext uri="{FF2B5EF4-FFF2-40B4-BE49-F238E27FC236}">
                        <a16:creationId xmlns:a16="http://schemas.microsoft.com/office/drawing/2014/main" id="{805C4401-5F55-42AD-8B7D-7099D7F2CD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0" y="0"/>
                    <a:ext cx="4099596" cy="101641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08" name="Shape 1166">
                    <a:extLst>
                      <a:ext uri="{FF2B5EF4-FFF2-40B4-BE49-F238E27FC236}">
                        <a16:creationId xmlns:a16="http://schemas.microsoft.com/office/drawing/2014/main" id="{96A4F612-5E5A-40C4-A179-546883FA6E28}"/>
                      </a:ext>
                    </a:extLst>
                  </p:cNvPr>
                  <p:cNvSpPr/>
                  <p:nvPr/>
                </p:nvSpPr>
                <p:spPr>
                  <a:xfrm>
                    <a:off x="72940" y="81784"/>
                    <a:ext cx="3953713" cy="84405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22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825"/>
                      <a:t>Web Service</a:t>
                    </a:r>
                  </a:p>
                </p:txBody>
              </p:sp>
            </p:grpSp>
            <p:grpSp>
              <p:nvGrpSpPr>
                <p:cNvPr id="278" name="Group 1170">
                  <a:extLst>
                    <a:ext uri="{FF2B5EF4-FFF2-40B4-BE49-F238E27FC236}">
                      <a16:creationId xmlns:a16="http://schemas.microsoft.com/office/drawing/2014/main" id="{BD6C7272-8F18-4AFA-B52C-1BD21D84BA56}"/>
                    </a:ext>
                  </a:extLst>
                </p:cNvPr>
                <p:cNvGrpSpPr/>
                <p:nvPr/>
              </p:nvGrpSpPr>
              <p:grpSpPr>
                <a:xfrm>
                  <a:off x="39001" y="2071502"/>
                  <a:ext cx="2896639" cy="1095351"/>
                  <a:chOff x="-1" y="-1"/>
                  <a:chExt cx="2896637" cy="1095349"/>
                </a:xfrm>
              </p:grpSpPr>
              <p:pic>
                <p:nvPicPr>
                  <p:cNvPr id="305" name="image50.png">
                    <a:extLst>
                      <a:ext uri="{FF2B5EF4-FFF2-40B4-BE49-F238E27FC236}">
                        <a16:creationId xmlns:a16="http://schemas.microsoft.com/office/drawing/2014/main" id="{DE89E84B-85F0-4E80-B030-4961237C47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-2" y="-2"/>
                    <a:ext cx="2896639" cy="109535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06" name="Shape 1169">
                    <a:extLst>
                      <a:ext uri="{FF2B5EF4-FFF2-40B4-BE49-F238E27FC236}">
                        <a16:creationId xmlns:a16="http://schemas.microsoft.com/office/drawing/2014/main" id="{ED1552F4-4841-4D63-9D08-D0387C86CBE1}"/>
                      </a:ext>
                    </a:extLst>
                  </p:cNvPr>
                  <p:cNvSpPr/>
                  <p:nvPr/>
                </p:nvSpPr>
                <p:spPr>
                  <a:xfrm>
                    <a:off x="593718" y="106888"/>
                    <a:ext cx="1731640" cy="88156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28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1050"/>
                      <a:t>API</a:t>
                    </a:r>
                  </a:p>
                </p:txBody>
              </p:sp>
            </p:grpSp>
            <p:grpSp>
              <p:nvGrpSpPr>
                <p:cNvPr id="279" name="Group 1173">
                  <a:extLst>
                    <a:ext uri="{FF2B5EF4-FFF2-40B4-BE49-F238E27FC236}">
                      <a16:creationId xmlns:a16="http://schemas.microsoft.com/office/drawing/2014/main" id="{51BD1585-C259-42D5-9E97-C411CAA66538}"/>
                    </a:ext>
                  </a:extLst>
                </p:cNvPr>
                <p:cNvGrpSpPr/>
                <p:nvPr/>
              </p:nvGrpSpPr>
              <p:grpSpPr>
                <a:xfrm>
                  <a:off x="2851483" y="2071033"/>
                  <a:ext cx="2725003" cy="1095352"/>
                  <a:chOff x="0" y="-1"/>
                  <a:chExt cx="2725001" cy="1095350"/>
                </a:xfrm>
              </p:grpSpPr>
              <p:pic>
                <p:nvPicPr>
                  <p:cNvPr id="303" name="image51.png">
                    <a:extLst>
                      <a:ext uri="{FF2B5EF4-FFF2-40B4-BE49-F238E27FC236}">
                        <a16:creationId xmlns:a16="http://schemas.microsoft.com/office/drawing/2014/main" id="{BDDAE984-CB33-4FAF-9C4B-9CFEF083F8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0" y="-2"/>
                    <a:ext cx="2725002" cy="109535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04" name="Shape 1172">
                    <a:extLst>
                      <a:ext uri="{FF2B5EF4-FFF2-40B4-BE49-F238E27FC236}">
                        <a16:creationId xmlns:a16="http://schemas.microsoft.com/office/drawing/2014/main" id="{12252B70-FCF0-43F9-A212-0418D4B407C6}"/>
                      </a:ext>
                    </a:extLst>
                  </p:cNvPr>
                  <p:cNvSpPr/>
                  <p:nvPr/>
                </p:nvSpPr>
                <p:spPr>
                  <a:xfrm>
                    <a:off x="282084" y="141982"/>
                    <a:ext cx="2283454" cy="86281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22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825"/>
                      <a:t>Socket</a:t>
                    </a:r>
                  </a:p>
                </p:txBody>
              </p:sp>
            </p:grpSp>
            <p:grpSp>
              <p:nvGrpSpPr>
                <p:cNvPr id="280" name="Group 1176">
                  <a:extLst>
                    <a:ext uri="{FF2B5EF4-FFF2-40B4-BE49-F238E27FC236}">
                      <a16:creationId xmlns:a16="http://schemas.microsoft.com/office/drawing/2014/main" id="{4E87AE7B-9512-42DF-9EA3-EE98C5A003FC}"/>
                    </a:ext>
                  </a:extLst>
                </p:cNvPr>
                <p:cNvGrpSpPr/>
                <p:nvPr/>
              </p:nvGrpSpPr>
              <p:grpSpPr>
                <a:xfrm>
                  <a:off x="5438260" y="2043966"/>
                  <a:ext cx="4811639" cy="1149077"/>
                  <a:chOff x="-1" y="0"/>
                  <a:chExt cx="4811638" cy="1149076"/>
                </a:xfrm>
              </p:grpSpPr>
              <p:pic>
                <p:nvPicPr>
                  <p:cNvPr id="301" name="image52.png">
                    <a:extLst>
                      <a:ext uri="{FF2B5EF4-FFF2-40B4-BE49-F238E27FC236}">
                        <a16:creationId xmlns:a16="http://schemas.microsoft.com/office/drawing/2014/main" id="{6A77C2C9-EE44-46CE-91B3-D80DCF2109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-2" y="-1"/>
                    <a:ext cx="4811639" cy="114907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02" name="Shape 1175">
                    <a:extLst>
                      <a:ext uri="{FF2B5EF4-FFF2-40B4-BE49-F238E27FC236}">
                        <a16:creationId xmlns:a16="http://schemas.microsoft.com/office/drawing/2014/main" id="{7F44DFDE-12C2-4AEA-8065-EB69F39D291F}"/>
                      </a:ext>
                    </a:extLst>
                  </p:cNvPr>
                  <p:cNvSpPr/>
                  <p:nvPr/>
                </p:nvSpPr>
                <p:spPr>
                  <a:xfrm>
                    <a:off x="155960" y="161346"/>
                    <a:ext cx="4499713" cy="78778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22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825"/>
                      <a:t>Command Line</a:t>
                    </a:r>
                  </a:p>
                </p:txBody>
              </p:sp>
            </p:grpSp>
            <p:pic>
              <p:nvPicPr>
                <p:cNvPr id="281" name="image53.png">
                  <a:extLst>
                    <a:ext uri="{FF2B5EF4-FFF2-40B4-BE49-F238E27FC236}">
                      <a16:creationId xmlns:a16="http://schemas.microsoft.com/office/drawing/2014/main" id="{2C82D4B3-DE0E-41E5-959D-64C830B0F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695" y="62338"/>
                  <a:ext cx="2421386" cy="100806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82" name="Shape 1178">
                  <a:extLst>
                    <a:ext uri="{FF2B5EF4-FFF2-40B4-BE49-F238E27FC236}">
                      <a16:creationId xmlns:a16="http://schemas.microsoft.com/office/drawing/2014/main" id="{955BFBFB-843B-4A97-A5A1-93C0299A88B8}"/>
                    </a:ext>
                  </a:extLst>
                </p:cNvPr>
                <p:cNvSpPr/>
                <p:nvPr/>
              </p:nvSpPr>
              <p:spPr>
                <a:xfrm>
                  <a:off x="156473" y="224888"/>
                  <a:ext cx="2223528" cy="675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4288" tIns="14288" rIns="14288" bIns="14288" numCol="1" anchor="ctr">
                  <a:noAutofit/>
                </a:bodyPr>
                <a:lstStyle>
                  <a:lvl1pPr defTabSz="584200">
                    <a:defRPr sz="20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rPr sz="750"/>
                    <a:t>HTTPS</a:t>
                  </a:r>
                </a:p>
              </p:txBody>
            </p:sp>
            <p:grpSp>
              <p:nvGrpSpPr>
                <p:cNvPr id="283" name="Group 1181">
                  <a:extLst>
                    <a:ext uri="{FF2B5EF4-FFF2-40B4-BE49-F238E27FC236}">
                      <a16:creationId xmlns:a16="http://schemas.microsoft.com/office/drawing/2014/main" id="{F4EE3508-5356-41F8-A436-DC0BDBDB7A33}"/>
                    </a:ext>
                  </a:extLst>
                </p:cNvPr>
                <p:cNvGrpSpPr/>
                <p:nvPr/>
              </p:nvGrpSpPr>
              <p:grpSpPr>
                <a:xfrm>
                  <a:off x="2368066" y="52892"/>
                  <a:ext cx="1850297" cy="1008068"/>
                  <a:chOff x="0" y="0"/>
                  <a:chExt cx="1850296" cy="1008066"/>
                </a:xfrm>
              </p:grpSpPr>
              <p:pic>
                <p:nvPicPr>
                  <p:cNvPr id="299" name="image54.png">
                    <a:extLst>
                      <a:ext uri="{FF2B5EF4-FFF2-40B4-BE49-F238E27FC236}">
                        <a16:creationId xmlns:a16="http://schemas.microsoft.com/office/drawing/2014/main" id="{D0504773-D902-4D52-B301-58B79D38A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-1" y="-1"/>
                    <a:ext cx="1850298" cy="100806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00" name="Shape 1180">
                    <a:extLst>
                      <a:ext uri="{FF2B5EF4-FFF2-40B4-BE49-F238E27FC236}">
                        <a16:creationId xmlns:a16="http://schemas.microsoft.com/office/drawing/2014/main" id="{B47A92B2-05E1-4A99-9610-FCDDF8B761E6}"/>
                      </a:ext>
                    </a:extLst>
                  </p:cNvPr>
                  <p:cNvSpPr/>
                  <p:nvPr/>
                </p:nvSpPr>
                <p:spPr>
                  <a:xfrm>
                    <a:off x="127069" y="157033"/>
                    <a:ext cx="1596158" cy="694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18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675"/>
                      <a:t>SFTP</a:t>
                    </a:r>
                  </a:p>
                </p:txBody>
              </p:sp>
            </p:grpSp>
            <p:grpSp>
              <p:nvGrpSpPr>
                <p:cNvPr id="284" name="Group 1184">
                  <a:extLst>
                    <a:ext uri="{FF2B5EF4-FFF2-40B4-BE49-F238E27FC236}">
                      <a16:creationId xmlns:a16="http://schemas.microsoft.com/office/drawing/2014/main" id="{8B3D1221-28F1-493A-AE60-94581A548449}"/>
                    </a:ext>
                  </a:extLst>
                </p:cNvPr>
                <p:cNvGrpSpPr/>
                <p:nvPr/>
              </p:nvGrpSpPr>
              <p:grpSpPr>
                <a:xfrm>
                  <a:off x="5818383" y="88746"/>
                  <a:ext cx="1615319" cy="1008068"/>
                  <a:chOff x="-1" y="0"/>
                  <a:chExt cx="1615318" cy="1008066"/>
                </a:xfrm>
              </p:grpSpPr>
              <p:pic>
                <p:nvPicPr>
                  <p:cNvPr id="297" name="image55.png">
                    <a:extLst>
                      <a:ext uri="{FF2B5EF4-FFF2-40B4-BE49-F238E27FC236}">
                        <a16:creationId xmlns:a16="http://schemas.microsoft.com/office/drawing/2014/main" id="{DFD74368-8A72-4E65-9011-55ED0A871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-2" y="-1"/>
                    <a:ext cx="1615319" cy="100806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98" name="Shape 1183">
                    <a:extLst>
                      <a:ext uri="{FF2B5EF4-FFF2-40B4-BE49-F238E27FC236}">
                        <a16:creationId xmlns:a16="http://schemas.microsoft.com/office/drawing/2014/main" id="{C12D61BB-10ED-493E-9071-51BE96A5B673}"/>
                      </a:ext>
                    </a:extLst>
                  </p:cNvPr>
                  <p:cNvSpPr/>
                  <p:nvPr/>
                </p:nvSpPr>
                <p:spPr>
                  <a:xfrm>
                    <a:off x="127067" y="157033"/>
                    <a:ext cx="1361180" cy="694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22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825"/>
                      <a:t>FDS</a:t>
                    </a:r>
                  </a:p>
                </p:txBody>
              </p:sp>
            </p:grpSp>
            <p:grpSp>
              <p:nvGrpSpPr>
                <p:cNvPr id="285" name="Group 1187">
                  <a:extLst>
                    <a:ext uri="{FF2B5EF4-FFF2-40B4-BE49-F238E27FC236}">
                      <a16:creationId xmlns:a16="http://schemas.microsoft.com/office/drawing/2014/main" id="{9B7B5693-40BB-4900-B063-78315DD7C269}"/>
                    </a:ext>
                  </a:extLst>
                </p:cNvPr>
                <p:cNvGrpSpPr/>
                <p:nvPr/>
              </p:nvGrpSpPr>
              <p:grpSpPr>
                <a:xfrm>
                  <a:off x="7328922" y="62142"/>
                  <a:ext cx="1826179" cy="1026191"/>
                  <a:chOff x="-1" y="0"/>
                  <a:chExt cx="1826178" cy="1026189"/>
                </a:xfrm>
              </p:grpSpPr>
              <p:pic>
                <p:nvPicPr>
                  <p:cNvPr id="295" name="image56.png">
                    <a:extLst>
                      <a:ext uri="{FF2B5EF4-FFF2-40B4-BE49-F238E27FC236}">
                        <a16:creationId xmlns:a16="http://schemas.microsoft.com/office/drawing/2014/main" id="{8DCB59D8-CA57-4DAB-8C41-20D9C05729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-2" y="0"/>
                    <a:ext cx="1826179" cy="102619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96" name="Shape 1186">
                    <a:extLst>
                      <a:ext uri="{FF2B5EF4-FFF2-40B4-BE49-F238E27FC236}">
                        <a16:creationId xmlns:a16="http://schemas.microsoft.com/office/drawing/2014/main" id="{C6FADCD9-4401-4F84-9CBD-A88CB7953582}"/>
                      </a:ext>
                    </a:extLst>
                  </p:cNvPr>
                  <p:cNvSpPr/>
                  <p:nvPr/>
                </p:nvSpPr>
                <p:spPr>
                  <a:xfrm>
                    <a:off x="89323" y="156460"/>
                    <a:ext cx="1647527" cy="694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20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750"/>
                      <a:t>Email</a:t>
                    </a:r>
                  </a:p>
                </p:txBody>
              </p:sp>
            </p:grpSp>
            <p:grpSp>
              <p:nvGrpSpPr>
                <p:cNvPr id="286" name="Group 1190">
                  <a:extLst>
                    <a:ext uri="{FF2B5EF4-FFF2-40B4-BE49-F238E27FC236}">
                      <a16:creationId xmlns:a16="http://schemas.microsoft.com/office/drawing/2014/main" id="{CC2C267C-632A-4B51-BC1C-902066651F30}"/>
                    </a:ext>
                  </a:extLst>
                </p:cNvPr>
                <p:cNvGrpSpPr/>
                <p:nvPr/>
              </p:nvGrpSpPr>
              <p:grpSpPr>
                <a:xfrm>
                  <a:off x="10134861" y="2047792"/>
                  <a:ext cx="4063350" cy="1129852"/>
                  <a:chOff x="-1" y="0"/>
                  <a:chExt cx="4063348" cy="1129851"/>
                </a:xfrm>
              </p:grpSpPr>
              <p:pic>
                <p:nvPicPr>
                  <p:cNvPr id="293" name="image57.png">
                    <a:extLst>
                      <a:ext uri="{FF2B5EF4-FFF2-40B4-BE49-F238E27FC236}">
                        <a16:creationId xmlns:a16="http://schemas.microsoft.com/office/drawing/2014/main" id="{510E612F-DEC8-4622-AFFE-8D4B98721B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-2" y="0"/>
                    <a:ext cx="4063350" cy="112985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94" name="Shape 1189">
                    <a:extLst>
                      <a:ext uri="{FF2B5EF4-FFF2-40B4-BE49-F238E27FC236}">
                        <a16:creationId xmlns:a16="http://schemas.microsoft.com/office/drawing/2014/main" id="{5D8F85B9-A1A2-4E22-9C93-6E09B81A8283}"/>
                      </a:ext>
                    </a:extLst>
                  </p:cNvPr>
                  <p:cNvSpPr/>
                  <p:nvPr/>
                </p:nvSpPr>
                <p:spPr>
                  <a:xfrm>
                    <a:off x="40530" y="130601"/>
                    <a:ext cx="3986751" cy="88156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24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900"/>
                      <a:t>Web Service</a:t>
                    </a:r>
                  </a:p>
                </p:txBody>
              </p:sp>
            </p:grpSp>
            <p:grpSp>
              <p:nvGrpSpPr>
                <p:cNvPr id="287" name="Group 1193">
                  <a:extLst>
                    <a:ext uri="{FF2B5EF4-FFF2-40B4-BE49-F238E27FC236}">
                      <a16:creationId xmlns:a16="http://schemas.microsoft.com/office/drawing/2014/main" id="{B5677CE7-D575-45DE-84C1-75052D21CC75}"/>
                    </a:ext>
                  </a:extLst>
                </p:cNvPr>
                <p:cNvGrpSpPr/>
                <p:nvPr/>
              </p:nvGrpSpPr>
              <p:grpSpPr>
                <a:xfrm>
                  <a:off x="9033726" y="-1"/>
                  <a:ext cx="5110575" cy="1073952"/>
                  <a:chOff x="0" y="0"/>
                  <a:chExt cx="5110573" cy="1073950"/>
                </a:xfrm>
              </p:grpSpPr>
              <p:pic>
                <p:nvPicPr>
                  <p:cNvPr id="291" name="image58.png">
                    <a:extLst>
                      <a:ext uri="{FF2B5EF4-FFF2-40B4-BE49-F238E27FC236}">
                        <a16:creationId xmlns:a16="http://schemas.microsoft.com/office/drawing/2014/main" id="{9E5828B5-78AF-4473-964B-3F397BC5B7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0" y="29064"/>
                    <a:ext cx="5110574" cy="104488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92" name="Shape 1192">
                    <a:extLst>
                      <a:ext uri="{FF2B5EF4-FFF2-40B4-BE49-F238E27FC236}">
                        <a16:creationId xmlns:a16="http://schemas.microsoft.com/office/drawing/2014/main" id="{451C5534-27F5-46D4-BDC6-3420E966029F}"/>
                      </a:ext>
                    </a:extLst>
                  </p:cNvPr>
                  <p:cNvSpPr/>
                  <p:nvPr/>
                </p:nvSpPr>
                <p:spPr>
                  <a:xfrm>
                    <a:off x="123153" y="0"/>
                    <a:ext cx="4531740" cy="105037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30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1125"/>
                      <a:t>Web Apps</a:t>
                    </a:r>
                  </a:p>
                </p:txBody>
              </p:sp>
            </p:grpSp>
            <p:grpSp>
              <p:nvGrpSpPr>
                <p:cNvPr id="288" name="Group 1196">
                  <a:extLst>
                    <a:ext uri="{FF2B5EF4-FFF2-40B4-BE49-F238E27FC236}">
                      <a16:creationId xmlns:a16="http://schemas.microsoft.com/office/drawing/2014/main" id="{8770B82C-F8E7-41F3-98F3-7E9A3A13EC91}"/>
                    </a:ext>
                  </a:extLst>
                </p:cNvPr>
                <p:cNvGrpSpPr/>
                <p:nvPr/>
              </p:nvGrpSpPr>
              <p:grpSpPr>
                <a:xfrm>
                  <a:off x="14153973" y="2049303"/>
                  <a:ext cx="4063348" cy="1129852"/>
                  <a:chOff x="-1" y="0"/>
                  <a:chExt cx="4063347" cy="1129851"/>
                </a:xfrm>
              </p:grpSpPr>
              <p:pic>
                <p:nvPicPr>
                  <p:cNvPr id="289" name="image57.png">
                    <a:extLst>
                      <a:ext uri="{FF2B5EF4-FFF2-40B4-BE49-F238E27FC236}">
                        <a16:creationId xmlns:a16="http://schemas.microsoft.com/office/drawing/2014/main" id="{6371D826-C379-477E-B5B3-4A7A47DCBF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-2" y="0"/>
                    <a:ext cx="4063348" cy="112985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90" name="Shape 1195">
                    <a:extLst>
                      <a:ext uri="{FF2B5EF4-FFF2-40B4-BE49-F238E27FC236}">
                        <a16:creationId xmlns:a16="http://schemas.microsoft.com/office/drawing/2014/main" id="{16DF5B58-BFD7-48C1-BCC5-984580E04E81}"/>
                      </a:ext>
                    </a:extLst>
                  </p:cNvPr>
                  <p:cNvSpPr/>
                  <p:nvPr/>
                </p:nvSpPr>
                <p:spPr>
                  <a:xfrm>
                    <a:off x="419721" y="111845"/>
                    <a:ext cx="2958784" cy="9190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4288" tIns="14288" rIns="14288" bIns="14288" numCol="1" anchor="ctr">
                    <a:noAutofit/>
                  </a:bodyPr>
                  <a:lstStyle>
                    <a:lvl1pPr defTabSz="584200">
                      <a:defRPr sz="2200">
                        <a:solidFill>
                          <a:srgbClr val="6F6A5A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rPr sz="825"/>
                      <a:t>Automação</a:t>
                    </a:r>
                  </a:p>
                </p:txBody>
              </p:sp>
            </p:grpSp>
          </p:grpSp>
          <p:sp>
            <p:nvSpPr>
              <p:cNvPr id="270" name="Shape 1198">
                <a:extLst>
                  <a:ext uri="{FF2B5EF4-FFF2-40B4-BE49-F238E27FC236}">
                    <a16:creationId xmlns:a16="http://schemas.microsoft.com/office/drawing/2014/main" id="{64318B03-FB32-4990-BE75-2C8AB7F76708}"/>
                  </a:ext>
                </a:extLst>
              </p:cNvPr>
              <p:cNvSpPr/>
              <p:nvPr/>
            </p:nvSpPr>
            <p:spPr>
              <a:xfrm>
                <a:off x="13797134" y="1201756"/>
                <a:ext cx="974627" cy="707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428625">
                  <a:tabLst>
                    <a:tab pos="1498600" algn="l"/>
                  </a:tabLst>
                  <a:defRPr sz="4600"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sz="1725"/>
                  <a:t> ESB</a:t>
                </a:r>
              </a:p>
            </p:txBody>
          </p:sp>
          <p:pic>
            <p:nvPicPr>
              <p:cNvPr id="271" name="pasted-image.pdf">
                <a:extLst>
                  <a:ext uri="{FF2B5EF4-FFF2-40B4-BE49-F238E27FC236}">
                    <a16:creationId xmlns:a16="http://schemas.microsoft.com/office/drawing/2014/main" id="{F80DBC76-49A6-42A4-8548-D14EA43F8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rcRect/>
              <a:stretch>
                <a:fillRect/>
              </a:stretch>
            </p:blipFill>
            <p:spPr>
              <a:xfrm>
                <a:off x="11366488" y="1112731"/>
                <a:ext cx="2281612" cy="829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2" name="image37.png">
                <a:extLst>
                  <a:ext uri="{FF2B5EF4-FFF2-40B4-BE49-F238E27FC236}">
                    <a16:creationId xmlns:a16="http://schemas.microsoft.com/office/drawing/2014/main" id="{D659F2ED-55C1-4183-840E-CA519BCBD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rcRect/>
              <a:stretch>
                <a:fillRect/>
              </a:stretch>
            </p:blipFill>
            <p:spPr>
              <a:xfrm>
                <a:off x="4938593" y="1126098"/>
                <a:ext cx="2299070" cy="8675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8" name="Shape 1202">
              <a:extLst>
                <a:ext uri="{FF2B5EF4-FFF2-40B4-BE49-F238E27FC236}">
                  <a16:creationId xmlns:a16="http://schemas.microsoft.com/office/drawing/2014/main" id="{5661C98C-C3F5-439A-B4AD-7C89A2782E04}"/>
                </a:ext>
              </a:extLst>
            </p:cNvPr>
            <p:cNvSpPr/>
            <p:nvPr/>
          </p:nvSpPr>
          <p:spPr>
            <a:xfrm rot="16178099">
              <a:off x="690189" y="3691335"/>
              <a:ext cx="1186159" cy="219291"/>
            </a:xfrm>
            <a:prstGeom prst="rect">
              <a:avLst/>
            </a:prstGeom>
            <a:gradFill>
              <a:gsLst>
                <a:gs pos="0">
                  <a:srgbClr val="B77F28"/>
                </a:gs>
                <a:gs pos="100000">
                  <a:srgbClr val="FAD52B"/>
                </a:gs>
              </a:gsLst>
              <a:lin ang="20805716"/>
            </a:gradFill>
            <a:ln w="12700">
              <a:miter lim="400000"/>
            </a:ln>
            <a:effectLst>
              <a:outerShdw blurRad="889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425"/>
                <a:t>CONTEXTO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782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aixaDeTexto 58">
            <a:extLst>
              <a:ext uri="{FF2B5EF4-FFF2-40B4-BE49-F238E27FC236}">
                <a16:creationId xmlns:a16="http://schemas.microsoft.com/office/drawing/2014/main" id="{7428A3A7-9AFB-4087-8660-220578BF58B1}"/>
              </a:ext>
            </a:extLst>
          </p:cNvPr>
          <p:cNvSpPr txBox="1"/>
          <p:nvPr/>
        </p:nvSpPr>
        <p:spPr>
          <a:xfrm>
            <a:off x="95392" y="153137"/>
            <a:ext cx="44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Medium" pitchFamily="2" charset="77"/>
              </a:rPr>
              <a:t>Q-Ware ESB para Big Data</a:t>
            </a:r>
            <a:endParaRPr lang="pt-BR" sz="80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98" name="Shape 1212">
            <a:extLst>
              <a:ext uri="{FF2B5EF4-FFF2-40B4-BE49-F238E27FC236}">
                <a16:creationId xmlns:a16="http://schemas.microsoft.com/office/drawing/2014/main" id="{480F41F3-E308-4D60-B40B-F239684A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95" y="1134386"/>
            <a:ext cx="7647932" cy="8572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b="1" dirty="0" err="1"/>
              <a:t>Arquitetura</a:t>
            </a:r>
            <a:r>
              <a:rPr b="1" dirty="0"/>
              <a:t> de Software da </a:t>
            </a:r>
            <a:r>
              <a:rPr b="1" dirty="0" err="1"/>
              <a:t>Solução</a:t>
            </a:r>
            <a:endParaRPr b="1" dirty="0"/>
          </a:p>
          <a:p>
            <a:r>
              <a:rPr b="1" dirty="0"/>
              <a:t>Q-Ware ESB para Big Data</a:t>
            </a:r>
          </a:p>
        </p:txBody>
      </p:sp>
      <p:grpSp>
        <p:nvGrpSpPr>
          <p:cNvPr id="200" name="Grupo 2">
            <a:extLst>
              <a:ext uri="{FF2B5EF4-FFF2-40B4-BE49-F238E27FC236}">
                <a16:creationId xmlns:a16="http://schemas.microsoft.com/office/drawing/2014/main" id="{EB08F160-3D82-4B13-9B83-063177FF8615}"/>
              </a:ext>
            </a:extLst>
          </p:cNvPr>
          <p:cNvGrpSpPr/>
          <p:nvPr/>
        </p:nvGrpSpPr>
        <p:grpSpPr>
          <a:xfrm>
            <a:off x="155408" y="3846110"/>
            <a:ext cx="8885919" cy="1982488"/>
            <a:chOff x="13943" y="8316051"/>
            <a:chExt cx="24773958" cy="5306427"/>
          </a:xfrm>
        </p:grpSpPr>
        <p:grpSp>
          <p:nvGrpSpPr>
            <p:cNvPr id="201" name="Group 1216">
              <a:extLst>
                <a:ext uri="{FF2B5EF4-FFF2-40B4-BE49-F238E27FC236}">
                  <a16:creationId xmlns:a16="http://schemas.microsoft.com/office/drawing/2014/main" id="{2554CCDF-8946-479D-AD7F-15A6A5458086}"/>
                </a:ext>
              </a:extLst>
            </p:cNvPr>
            <p:cNvGrpSpPr/>
            <p:nvPr/>
          </p:nvGrpSpPr>
          <p:grpSpPr>
            <a:xfrm>
              <a:off x="13943" y="11167532"/>
              <a:ext cx="24773958" cy="2454946"/>
              <a:chOff x="-320902" y="642887"/>
              <a:chExt cx="24773957" cy="2454944"/>
            </a:xfrm>
          </p:grpSpPr>
          <p:sp>
            <p:nvSpPr>
              <p:cNvPr id="233" name="Shape 1214">
                <a:extLst>
                  <a:ext uri="{FF2B5EF4-FFF2-40B4-BE49-F238E27FC236}">
                    <a16:creationId xmlns:a16="http://schemas.microsoft.com/office/drawing/2014/main" id="{279690BA-5072-4741-AC82-2BD53E9ACF6B}"/>
                  </a:ext>
                </a:extLst>
              </p:cNvPr>
              <p:cNvSpPr/>
              <p:nvPr/>
            </p:nvSpPr>
            <p:spPr>
              <a:xfrm>
                <a:off x="-320902" y="642887"/>
                <a:ext cx="24773957" cy="2454944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0" dist="123179" dir="3205586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34" name="Shape 1215">
                <a:extLst>
                  <a:ext uri="{FF2B5EF4-FFF2-40B4-BE49-F238E27FC236}">
                    <a16:creationId xmlns:a16="http://schemas.microsoft.com/office/drawing/2014/main" id="{B7177600-0C91-41EE-A0F2-4F39BF77106C}"/>
                  </a:ext>
                </a:extLst>
              </p:cNvPr>
              <p:cNvSpPr/>
              <p:nvPr/>
            </p:nvSpPr>
            <p:spPr>
              <a:xfrm>
                <a:off x="11273590" y="2163316"/>
                <a:ext cx="2278515" cy="9284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1400" b="1" dirty="0"/>
                  <a:t>Linux</a:t>
                </a:r>
                <a:endParaRPr sz="675" b="1" dirty="0"/>
              </a:p>
            </p:txBody>
          </p:sp>
        </p:grpSp>
        <p:grpSp>
          <p:nvGrpSpPr>
            <p:cNvPr id="202" name="Grupo 1">
              <a:extLst>
                <a:ext uri="{FF2B5EF4-FFF2-40B4-BE49-F238E27FC236}">
                  <a16:creationId xmlns:a16="http://schemas.microsoft.com/office/drawing/2014/main" id="{F14928A1-8159-4260-9522-9095F7F5BA19}"/>
                </a:ext>
              </a:extLst>
            </p:cNvPr>
            <p:cNvGrpSpPr/>
            <p:nvPr/>
          </p:nvGrpSpPr>
          <p:grpSpPr>
            <a:xfrm>
              <a:off x="248741" y="8316051"/>
              <a:ext cx="24027142" cy="4563468"/>
              <a:chOff x="248701" y="8298277"/>
              <a:chExt cx="24027142" cy="4563468"/>
            </a:xfrm>
          </p:grpSpPr>
          <p:grpSp>
            <p:nvGrpSpPr>
              <p:cNvPr id="203" name="Group 1219">
                <a:extLst>
                  <a:ext uri="{FF2B5EF4-FFF2-40B4-BE49-F238E27FC236}">
                    <a16:creationId xmlns:a16="http://schemas.microsoft.com/office/drawing/2014/main" id="{98A53C47-6798-40B1-8DD9-381090407011}"/>
                  </a:ext>
                </a:extLst>
              </p:cNvPr>
              <p:cNvGrpSpPr/>
              <p:nvPr/>
            </p:nvGrpSpPr>
            <p:grpSpPr>
              <a:xfrm>
                <a:off x="248701" y="10373271"/>
                <a:ext cx="24027142" cy="2488474"/>
                <a:chOff x="0" y="0"/>
                <a:chExt cx="24027140" cy="2488473"/>
              </a:xfrm>
            </p:grpSpPr>
            <p:sp>
              <p:nvSpPr>
                <p:cNvPr id="231" name="Shape 1217">
                  <a:extLst>
                    <a:ext uri="{FF2B5EF4-FFF2-40B4-BE49-F238E27FC236}">
                      <a16:creationId xmlns:a16="http://schemas.microsoft.com/office/drawing/2014/main" id="{357CEE0C-D03D-4602-87C7-B57C9FD41C7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4027140" cy="2488473"/>
                </a:xfrm>
                <a:prstGeom prst="ellipse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32" name="Shape 1218">
                  <a:extLst>
                    <a:ext uri="{FF2B5EF4-FFF2-40B4-BE49-F238E27FC236}">
                      <a16:creationId xmlns:a16="http://schemas.microsoft.com/office/drawing/2014/main" id="{B0CE8014-25B0-4EEA-9B93-82F035150E7E}"/>
                    </a:ext>
                  </a:extLst>
                </p:cNvPr>
                <p:cNvSpPr/>
                <p:nvPr/>
              </p:nvSpPr>
              <p:spPr>
                <a:xfrm>
                  <a:off x="12166738" y="1576445"/>
                  <a:ext cx="3200455" cy="8534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400" b="1" dirty="0" err="1"/>
                    <a:t>Hadoop</a:t>
                  </a:r>
                  <a:endParaRPr sz="1400" b="1" dirty="0"/>
                </a:p>
              </p:txBody>
            </p:sp>
          </p:grpSp>
          <p:grpSp>
            <p:nvGrpSpPr>
              <p:cNvPr id="204" name="Group 1222">
                <a:extLst>
                  <a:ext uri="{FF2B5EF4-FFF2-40B4-BE49-F238E27FC236}">
                    <a16:creationId xmlns:a16="http://schemas.microsoft.com/office/drawing/2014/main" id="{7F90F101-C534-4B97-8BF3-5488290CEAB4}"/>
                  </a:ext>
                </a:extLst>
              </p:cNvPr>
              <p:cNvGrpSpPr/>
              <p:nvPr/>
            </p:nvGrpSpPr>
            <p:grpSpPr>
              <a:xfrm>
                <a:off x="960599" y="9716659"/>
                <a:ext cx="22880646" cy="2429906"/>
                <a:chOff x="0" y="0"/>
                <a:chExt cx="22880644" cy="2429904"/>
              </a:xfrm>
            </p:grpSpPr>
            <p:sp>
              <p:nvSpPr>
                <p:cNvPr id="229" name="Shape 1220">
                  <a:extLst>
                    <a:ext uri="{FF2B5EF4-FFF2-40B4-BE49-F238E27FC236}">
                      <a16:creationId xmlns:a16="http://schemas.microsoft.com/office/drawing/2014/main" id="{2F9122F4-48BB-4019-8848-044472B6D8A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880644" cy="2369731"/>
                </a:xfrm>
                <a:prstGeom prst="ellipse">
                  <a:avLst/>
                </a:prstGeom>
                <a:blipFill rotWithShape="1">
                  <a:blip r:embed="rId5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30" name="Shape 1221">
                  <a:extLst>
                    <a:ext uri="{FF2B5EF4-FFF2-40B4-BE49-F238E27FC236}">
                      <a16:creationId xmlns:a16="http://schemas.microsoft.com/office/drawing/2014/main" id="{DA898C8F-4265-49FA-831A-A69F9501C50B}"/>
                    </a:ext>
                  </a:extLst>
                </p:cNvPr>
                <p:cNvSpPr/>
                <p:nvPr/>
              </p:nvSpPr>
              <p:spPr>
                <a:xfrm>
                  <a:off x="12926310" y="1472941"/>
                  <a:ext cx="2535990" cy="9569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200" b="1" dirty="0"/>
                    <a:t>HDFS</a:t>
                  </a:r>
                </a:p>
              </p:txBody>
            </p:sp>
          </p:grpSp>
          <p:grpSp>
            <p:nvGrpSpPr>
              <p:cNvPr id="205" name="Group 1225">
                <a:extLst>
                  <a:ext uri="{FF2B5EF4-FFF2-40B4-BE49-F238E27FC236}">
                    <a16:creationId xmlns:a16="http://schemas.microsoft.com/office/drawing/2014/main" id="{E895A9A3-A45D-4C93-987D-2F93BE47167D}"/>
                  </a:ext>
                </a:extLst>
              </p:cNvPr>
              <p:cNvGrpSpPr/>
              <p:nvPr/>
            </p:nvGrpSpPr>
            <p:grpSpPr>
              <a:xfrm>
                <a:off x="18362969" y="10208486"/>
                <a:ext cx="4676643" cy="1091675"/>
                <a:chOff x="9196534" y="605601"/>
                <a:chExt cx="4676642" cy="1091673"/>
              </a:xfrm>
            </p:grpSpPr>
            <p:sp>
              <p:nvSpPr>
                <p:cNvPr id="227" name="Shape 1223">
                  <a:extLst>
                    <a:ext uri="{FF2B5EF4-FFF2-40B4-BE49-F238E27FC236}">
                      <a16:creationId xmlns:a16="http://schemas.microsoft.com/office/drawing/2014/main" id="{BC73FE67-51C6-4357-9313-2853F954AFD8}"/>
                    </a:ext>
                  </a:extLst>
                </p:cNvPr>
                <p:cNvSpPr/>
                <p:nvPr/>
              </p:nvSpPr>
              <p:spPr>
                <a:xfrm>
                  <a:off x="9196534" y="605601"/>
                  <a:ext cx="4676643" cy="1091675"/>
                </a:xfrm>
                <a:prstGeom prst="ellips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28" name="Shape 1224">
                  <a:extLst>
                    <a:ext uri="{FF2B5EF4-FFF2-40B4-BE49-F238E27FC236}">
                      <a16:creationId xmlns:a16="http://schemas.microsoft.com/office/drawing/2014/main" id="{44FDD359-102D-478C-B3A6-66A2CCCCE23F}"/>
                    </a:ext>
                  </a:extLst>
                </p:cNvPr>
                <p:cNvSpPr/>
                <p:nvPr/>
              </p:nvSpPr>
              <p:spPr>
                <a:xfrm>
                  <a:off x="10114168" y="619361"/>
                  <a:ext cx="3292687" cy="75935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dirty="0"/>
                    <a:t>Cassandra</a:t>
                  </a:r>
                </a:p>
              </p:txBody>
            </p:sp>
          </p:grpSp>
          <p:grpSp>
            <p:nvGrpSpPr>
              <p:cNvPr id="206" name="Group 1228">
                <a:extLst>
                  <a:ext uri="{FF2B5EF4-FFF2-40B4-BE49-F238E27FC236}">
                    <a16:creationId xmlns:a16="http://schemas.microsoft.com/office/drawing/2014/main" id="{23FFE79D-E447-4FC5-BC2D-FD416DAFD4F7}"/>
                  </a:ext>
                </a:extLst>
              </p:cNvPr>
              <p:cNvGrpSpPr/>
              <p:nvPr/>
            </p:nvGrpSpPr>
            <p:grpSpPr>
              <a:xfrm>
                <a:off x="1354393" y="9984915"/>
                <a:ext cx="3904938" cy="1002810"/>
                <a:chOff x="4873450" y="175814"/>
                <a:chExt cx="3904936" cy="1002809"/>
              </a:xfrm>
            </p:grpSpPr>
            <p:sp>
              <p:nvSpPr>
                <p:cNvPr id="225" name="Shape 1226">
                  <a:extLst>
                    <a:ext uri="{FF2B5EF4-FFF2-40B4-BE49-F238E27FC236}">
                      <a16:creationId xmlns:a16="http://schemas.microsoft.com/office/drawing/2014/main" id="{A91862E6-AB0B-43B6-A7A5-3BF1FCE7FC25}"/>
                    </a:ext>
                  </a:extLst>
                </p:cNvPr>
                <p:cNvSpPr/>
                <p:nvPr/>
              </p:nvSpPr>
              <p:spPr>
                <a:xfrm>
                  <a:off x="4873450" y="175814"/>
                  <a:ext cx="3904938" cy="1002810"/>
                </a:xfrm>
                <a:prstGeom prst="ellips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26" name="Shape 1227">
                  <a:extLst>
                    <a:ext uri="{FF2B5EF4-FFF2-40B4-BE49-F238E27FC236}">
                      <a16:creationId xmlns:a16="http://schemas.microsoft.com/office/drawing/2014/main" id="{4B298C37-EFE4-465E-9397-4F92C90C1A86}"/>
                    </a:ext>
                  </a:extLst>
                </p:cNvPr>
                <p:cNvSpPr/>
                <p:nvPr/>
              </p:nvSpPr>
              <p:spPr>
                <a:xfrm>
                  <a:off x="5519722" y="227086"/>
                  <a:ext cx="2494970" cy="9002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50" dirty="0"/>
                    <a:t>QWCFP</a:t>
                  </a:r>
                  <a:endParaRPr dirty="0"/>
                </a:p>
              </p:txBody>
            </p:sp>
          </p:grpSp>
          <p:grpSp>
            <p:nvGrpSpPr>
              <p:cNvPr id="207" name="Group 1231">
                <a:extLst>
                  <a:ext uri="{FF2B5EF4-FFF2-40B4-BE49-F238E27FC236}">
                    <a16:creationId xmlns:a16="http://schemas.microsoft.com/office/drawing/2014/main" id="{BA2623C7-1F6E-4106-89C4-1A261D6E5431}"/>
                  </a:ext>
                </a:extLst>
              </p:cNvPr>
              <p:cNvGrpSpPr/>
              <p:nvPr/>
            </p:nvGrpSpPr>
            <p:grpSpPr>
              <a:xfrm>
                <a:off x="4031304" y="10866949"/>
                <a:ext cx="3656945" cy="910923"/>
                <a:chOff x="4316352" y="80329"/>
                <a:chExt cx="3656943" cy="910922"/>
              </a:xfrm>
            </p:grpSpPr>
            <p:sp>
              <p:nvSpPr>
                <p:cNvPr id="223" name="Shape 1229">
                  <a:extLst>
                    <a:ext uri="{FF2B5EF4-FFF2-40B4-BE49-F238E27FC236}">
                      <a16:creationId xmlns:a16="http://schemas.microsoft.com/office/drawing/2014/main" id="{2544B160-63E6-48CB-B0B0-F344D28BA459}"/>
                    </a:ext>
                  </a:extLst>
                </p:cNvPr>
                <p:cNvSpPr/>
                <p:nvPr/>
              </p:nvSpPr>
              <p:spPr>
                <a:xfrm>
                  <a:off x="4316352" y="80329"/>
                  <a:ext cx="3656944" cy="910923"/>
                </a:xfrm>
                <a:prstGeom prst="ellips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24" name="Shape 1230">
                  <a:extLst>
                    <a:ext uri="{FF2B5EF4-FFF2-40B4-BE49-F238E27FC236}">
                      <a16:creationId xmlns:a16="http://schemas.microsoft.com/office/drawing/2014/main" id="{6F6491B8-BB50-4591-8B19-B4AC5FE5BE6B}"/>
                    </a:ext>
                  </a:extLst>
                </p:cNvPr>
                <p:cNvSpPr/>
                <p:nvPr/>
              </p:nvSpPr>
              <p:spPr>
                <a:xfrm>
                  <a:off x="5049233" y="123351"/>
                  <a:ext cx="2291080" cy="8248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45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88"/>
                    <a:t>Q-Ware</a:t>
                  </a:r>
                </a:p>
              </p:txBody>
            </p:sp>
          </p:grpSp>
          <p:grpSp>
            <p:nvGrpSpPr>
              <p:cNvPr id="208" name="Group 1234">
                <a:extLst>
                  <a:ext uri="{FF2B5EF4-FFF2-40B4-BE49-F238E27FC236}">
                    <a16:creationId xmlns:a16="http://schemas.microsoft.com/office/drawing/2014/main" id="{1525F9A8-3421-4CB1-BE0B-7FE36341C076}"/>
                  </a:ext>
                </a:extLst>
              </p:cNvPr>
              <p:cNvGrpSpPr/>
              <p:nvPr/>
            </p:nvGrpSpPr>
            <p:grpSpPr>
              <a:xfrm>
                <a:off x="6953123" y="10180329"/>
                <a:ext cx="3506926" cy="910923"/>
                <a:chOff x="4316352" y="80329"/>
                <a:chExt cx="3506925" cy="910922"/>
              </a:xfrm>
            </p:grpSpPr>
            <p:sp>
              <p:nvSpPr>
                <p:cNvPr id="221" name="Shape 1232">
                  <a:extLst>
                    <a:ext uri="{FF2B5EF4-FFF2-40B4-BE49-F238E27FC236}">
                      <a16:creationId xmlns:a16="http://schemas.microsoft.com/office/drawing/2014/main" id="{62F650FC-FD4A-4672-A725-D7A5BF2614FB}"/>
                    </a:ext>
                  </a:extLst>
                </p:cNvPr>
                <p:cNvSpPr/>
                <p:nvPr/>
              </p:nvSpPr>
              <p:spPr>
                <a:xfrm>
                  <a:off x="4316352" y="80329"/>
                  <a:ext cx="3506926" cy="910923"/>
                </a:xfrm>
                <a:prstGeom prst="ellips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22" name="Shape 1233">
                  <a:extLst>
                    <a:ext uri="{FF2B5EF4-FFF2-40B4-BE49-F238E27FC236}">
                      <a16:creationId xmlns:a16="http://schemas.microsoft.com/office/drawing/2014/main" id="{39855643-0C1F-4D59-8E18-46EAB2A40EA1}"/>
                    </a:ext>
                  </a:extLst>
                </p:cNvPr>
                <p:cNvSpPr/>
                <p:nvPr/>
              </p:nvSpPr>
              <p:spPr>
                <a:xfrm>
                  <a:off x="4568675" y="123351"/>
                  <a:ext cx="2664010" cy="8248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31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163"/>
                    <a:t>JanusGraph</a:t>
                  </a:r>
                </a:p>
              </p:txBody>
            </p:sp>
          </p:grpSp>
          <p:grpSp>
            <p:nvGrpSpPr>
              <p:cNvPr id="209" name="Group 1237">
                <a:extLst>
                  <a:ext uri="{FF2B5EF4-FFF2-40B4-BE49-F238E27FC236}">
                    <a16:creationId xmlns:a16="http://schemas.microsoft.com/office/drawing/2014/main" id="{5C3DEF3D-A34D-4F19-BDA5-14B6F5A0232F}"/>
                  </a:ext>
                </a:extLst>
              </p:cNvPr>
              <p:cNvGrpSpPr/>
              <p:nvPr/>
            </p:nvGrpSpPr>
            <p:grpSpPr>
              <a:xfrm>
                <a:off x="9024992" y="11119012"/>
                <a:ext cx="3506927" cy="910924"/>
                <a:chOff x="4316352" y="80329"/>
                <a:chExt cx="3506925" cy="910922"/>
              </a:xfrm>
            </p:grpSpPr>
            <p:sp>
              <p:nvSpPr>
                <p:cNvPr id="219" name="Shape 1235">
                  <a:extLst>
                    <a:ext uri="{FF2B5EF4-FFF2-40B4-BE49-F238E27FC236}">
                      <a16:creationId xmlns:a16="http://schemas.microsoft.com/office/drawing/2014/main" id="{8524F3FA-B629-42D9-B51B-38812EC94241}"/>
                    </a:ext>
                  </a:extLst>
                </p:cNvPr>
                <p:cNvSpPr/>
                <p:nvPr/>
              </p:nvSpPr>
              <p:spPr>
                <a:xfrm>
                  <a:off x="4316352" y="80329"/>
                  <a:ext cx="3506926" cy="910923"/>
                </a:xfrm>
                <a:prstGeom prst="ellips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20" name="Shape 1236">
                  <a:extLst>
                    <a:ext uri="{FF2B5EF4-FFF2-40B4-BE49-F238E27FC236}">
                      <a16:creationId xmlns:a16="http://schemas.microsoft.com/office/drawing/2014/main" id="{8F067954-88DF-472A-8DF0-46257961DD4C}"/>
                    </a:ext>
                  </a:extLst>
                </p:cNvPr>
                <p:cNvSpPr/>
                <p:nvPr/>
              </p:nvSpPr>
              <p:spPr>
                <a:xfrm>
                  <a:off x="4924275" y="123351"/>
                  <a:ext cx="2291080" cy="8248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45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88"/>
                    <a:t>SOLR</a:t>
                  </a:r>
                </a:p>
              </p:txBody>
            </p:sp>
          </p:grpSp>
          <p:grpSp>
            <p:nvGrpSpPr>
              <p:cNvPr id="210" name="Group 1240">
                <a:extLst>
                  <a:ext uri="{FF2B5EF4-FFF2-40B4-BE49-F238E27FC236}">
                    <a16:creationId xmlns:a16="http://schemas.microsoft.com/office/drawing/2014/main" id="{EECFF2AA-2C94-44EE-B2B8-B128ACD09AA7}"/>
                  </a:ext>
                </a:extLst>
              </p:cNvPr>
              <p:cNvGrpSpPr/>
              <p:nvPr/>
            </p:nvGrpSpPr>
            <p:grpSpPr>
              <a:xfrm>
                <a:off x="14934337" y="10273462"/>
                <a:ext cx="3313052" cy="910923"/>
                <a:chOff x="4485685" y="80329"/>
                <a:chExt cx="3313051" cy="910922"/>
              </a:xfrm>
            </p:grpSpPr>
            <p:sp>
              <p:nvSpPr>
                <p:cNvPr id="217" name="Shape 1238">
                  <a:extLst>
                    <a:ext uri="{FF2B5EF4-FFF2-40B4-BE49-F238E27FC236}">
                      <a16:creationId xmlns:a16="http://schemas.microsoft.com/office/drawing/2014/main" id="{83CB2429-F2F4-4BA8-90DB-EA8F5D7D116A}"/>
                    </a:ext>
                  </a:extLst>
                </p:cNvPr>
                <p:cNvSpPr/>
                <p:nvPr/>
              </p:nvSpPr>
              <p:spPr>
                <a:xfrm>
                  <a:off x="4485685" y="80329"/>
                  <a:ext cx="3313053" cy="910923"/>
                </a:xfrm>
                <a:prstGeom prst="ellips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18" name="Shape 1239">
                  <a:extLst>
                    <a:ext uri="{FF2B5EF4-FFF2-40B4-BE49-F238E27FC236}">
                      <a16:creationId xmlns:a16="http://schemas.microsoft.com/office/drawing/2014/main" id="{E63AC9D0-93D3-4884-B224-5D2C2931D20F}"/>
                    </a:ext>
                  </a:extLst>
                </p:cNvPr>
                <p:cNvSpPr/>
                <p:nvPr/>
              </p:nvSpPr>
              <p:spPr>
                <a:xfrm>
                  <a:off x="4996672" y="123351"/>
                  <a:ext cx="2291079" cy="8248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45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88"/>
                    <a:t>Gremlin</a:t>
                  </a:r>
                </a:p>
              </p:txBody>
            </p:sp>
          </p:grpSp>
          <p:grpSp>
            <p:nvGrpSpPr>
              <p:cNvPr id="211" name="Group 1243">
                <a:extLst>
                  <a:ext uri="{FF2B5EF4-FFF2-40B4-BE49-F238E27FC236}">
                    <a16:creationId xmlns:a16="http://schemas.microsoft.com/office/drawing/2014/main" id="{FB081AA0-765E-4B36-B92E-86A72D36F2D2}"/>
                  </a:ext>
                </a:extLst>
              </p:cNvPr>
              <p:cNvGrpSpPr/>
              <p:nvPr/>
            </p:nvGrpSpPr>
            <p:grpSpPr>
              <a:xfrm>
                <a:off x="12295442" y="10411825"/>
                <a:ext cx="2488015" cy="867901"/>
                <a:chOff x="4627105" y="123351"/>
                <a:chExt cx="2488014" cy="867900"/>
              </a:xfrm>
            </p:grpSpPr>
            <p:sp>
              <p:nvSpPr>
                <p:cNvPr id="215" name="Shape 1241">
                  <a:extLst>
                    <a:ext uri="{FF2B5EF4-FFF2-40B4-BE49-F238E27FC236}">
                      <a16:creationId xmlns:a16="http://schemas.microsoft.com/office/drawing/2014/main" id="{3C5A1614-4522-4874-8873-1643E6D40E73}"/>
                    </a:ext>
                  </a:extLst>
                </p:cNvPr>
                <p:cNvSpPr/>
                <p:nvPr/>
              </p:nvSpPr>
              <p:spPr>
                <a:xfrm>
                  <a:off x="4627105" y="155669"/>
                  <a:ext cx="2488016" cy="835583"/>
                </a:xfrm>
                <a:prstGeom prst="ellipse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16" name="Shape 1242">
                  <a:extLst>
                    <a:ext uri="{FF2B5EF4-FFF2-40B4-BE49-F238E27FC236}">
                      <a16:creationId xmlns:a16="http://schemas.microsoft.com/office/drawing/2014/main" id="{F12FF591-C94B-4091-B444-D98E205A873F}"/>
                    </a:ext>
                  </a:extLst>
                </p:cNvPr>
                <p:cNvSpPr/>
                <p:nvPr/>
              </p:nvSpPr>
              <p:spPr>
                <a:xfrm>
                  <a:off x="4942465" y="123351"/>
                  <a:ext cx="1866887" cy="8248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31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163"/>
                    <a:t>Giraph</a:t>
                  </a:r>
                </a:p>
              </p:txBody>
            </p:sp>
          </p:grpSp>
          <p:grpSp>
            <p:nvGrpSpPr>
              <p:cNvPr id="212" name="Group 1246">
                <a:extLst>
                  <a:ext uri="{FF2B5EF4-FFF2-40B4-BE49-F238E27FC236}">
                    <a16:creationId xmlns:a16="http://schemas.microsoft.com/office/drawing/2014/main" id="{5BA28D4D-A3FB-44FD-B6F5-4DD39501C672}"/>
                  </a:ext>
                </a:extLst>
              </p:cNvPr>
              <p:cNvGrpSpPr/>
              <p:nvPr/>
            </p:nvGrpSpPr>
            <p:grpSpPr>
              <a:xfrm>
                <a:off x="1805660" y="8298277"/>
                <a:ext cx="21322449" cy="2195802"/>
                <a:chOff x="5463233" y="1057808"/>
                <a:chExt cx="21322447" cy="2208495"/>
              </a:xfrm>
            </p:grpSpPr>
            <p:sp>
              <p:nvSpPr>
                <p:cNvPr id="213" name="Shape 1244">
                  <a:extLst>
                    <a:ext uri="{FF2B5EF4-FFF2-40B4-BE49-F238E27FC236}">
                      <a16:creationId xmlns:a16="http://schemas.microsoft.com/office/drawing/2014/main" id="{C0B9E4DB-08FF-4482-989B-72A79987ECA0}"/>
                    </a:ext>
                  </a:extLst>
                </p:cNvPr>
                <p:cNvSpPr/>
                <p:nvPr/>
              </p:nvSpPr>
              <p:spPr>
                <a:xfrm>
                  <a:off x="5463233" y="1057808"/>
                  <a:ext cx="21322447" cy="2208495"/>
                </a:xfrm>
                <a:prstGeom prst="ellipse">
                  <a:avLst/>
                </a:prstGeom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200"/>
                  </a:pPr>
                  <a:endParaRPr sz="1200"/>
                </a:p>
              </p:txBody>
            </p:sp>
            <p:sp>
              <p:nvSpPr>
                <p:cNvPr id="214" name="Shape 1245">
                  <a:extLst>
                    <a:ext uri="{FF2B5EF4-FFF2-40B4-BE49-F238E27FC236}">
                      <a16:creationId xmlns:a16="http://schemas.microsoft.com/office/drawing/2014/main" id="{308000D7-53CE-4B77-BCF8-0565F3D8E77E}"/>
                    </a:ext>
                  </a:extLst>
                </p:cNvPr>
                <p:cNvSpPr/>
                <p:nvPr/>
              </p:nvSpPr>
              <p:spPr>
                <a:xfrm>
                  <a:off x="13655533" y="1306374"/>
                  <a:ext cx="5513195" cy="9907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5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3000" dirty="0" err="1"/>
                    <a:t>Aplicação</a:t>
                  </a:r>
                  <a:endParaRPr sz="3000" dirty="0"/>
                </a:p>
              </p:txBody>
            </p:sp>
          </p:grpSp>
        </p:grpSp>
      </p:grpSp>
      <p:pic>
        <p:nvPicPr>
          <p:cNvPr id="235" name="pasted-image.pdf">
            <a:extLst>
              <a:ext uri="{FF2B5EF4-FFF2-40B4-BE49-F238E27FC236}">
                <a16:creationId xmlns:a16="http://schemas.microsoft.com/office/drawing/2014/main" id="{4A37AEEF-2ACD-4810-83A2-CBB668E12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02" y="2653942"/>
            <a:ext cx="2150503" cy="782004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450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aixaDeTexto 58">
            <a:extLst>
              <a:ext uri="{FF2B5EF4-FFF2-40B4-BE49-F238E27FC236}">
                <a16:creationId xmlns:a16="http://schemas.microsoft.com/office/drawing/2014/main" id="{7428A3A7-9AFB-4087-8660-220578BF58B1}"/>
              </a:ext>
            </a:extLst>
          </p:cNvPr>
          <p:cNvSpPr txBox="1"/>
          <p:nvPr/>
        </p:nvSpPr>
        <p:spPr>
          <a:xfrm>
            <a:off x="95392" y="153137"/>
            <a:ext cx="44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Medium" pitchFamily="2" charset="77"/>
              </a:rPr>
              <a:t>Q-Ware Vantagens</a:t>
            </a:r>
            <a:endParaRPr lang="pt-BR" sz="80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pic>
        <p:nvPicPr>
          <p:cNvPr id="235" name="pasted-image.pdf">
            <a:extLst>
              <a:ext uri="{FF2B5EF4-FFF2-40B4-BE49-F238E27FC236}">
                <a16:creationId xmlns:a16="http://schemas.microsoft.com/office/drawing/2014/main" id="{4A37AEEF-2ACD-4810-83A2-CBB668E1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711" y="482242"/>
            <a:ext cx="2150503" cy="782004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ABED2C8-FCC2-4F17-A3AE-615099DC6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1144"/>
            <a:ext cx="9144000" cy="41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51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aixaDeTexto 58">
            <a:extLst>
              <a:ext uri="{FF2B5EF4-FFF2-40B4-BE49-F238E27FC236}">
                <a16:creationId xmlns:a16="http://schemas.microsoft.com/office/drawing/2014/main" id="{7428A3A7-9AFB-4087-8660-220578BF58B1}"/>
              </a:ext>
            </a:extLst>
          </p:cNvPr>
          <p:cNvSpPr txBox="1"/>
          <p:nvPr/>
        </p:nvSpPr>
        <p:spPr>
          <a:xfrm>
            <a:off x="95392" y="153137"/>
            <a:ext cx="441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Medium" pitchFamily="2" charset="77"/>
              </a:rPr>
              <a:t>Integração sem Q-Ware</a:t>
            </a:r>
            <a:endParaRPr lang="pt-BR" sz="80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pic>
        <p:nvPicPr>
          <p:cNvPr id="42" name="pasted-image.tiff">
            <a:extLst>
              <a:ext uri="{FF2B5EF4-FFF2-40B4-BE49-F238E27FC236}">
                <a16:creationId xmlns:a16="http://schemas.microsoft.com/office/drawing/2014/main" id="{CB713DC8-FCA8-4A4D-A9FC-543F9F9DE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34"/>
          <a:stretch/>
        </p:blipFill>
        <p:spPr>
          <a:xfrm>
            <a:off x="4975911" y="5404690"/>
            <a:ext cx="1723937" cy="1129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tiff">
            <a:extLst>
              <a:ext uri="{FF2B5EF4-FFF2-40B4-BE49-F238E27FC236}">
                <a16:creationId xmlns:a16="http://schemas.microsoft.com/office/drawing/2014/main" id="{2C578851-0417-4C13-B1F4-54CBEBE19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700" y="543823"/>
            <a:ext cx="1385671" cy="138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tiff">
            <a:extLst>
              <a:ext uri="{FF2B5EF4-FFF2-40B4-BE49-F238E27FC236}">
                <a16:creationId xmlns:a16="http://schemas.microsoft.com/office/drawing/2014/main" id="{5C1F03DC-EF33-444E-B060-483F34EB6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713" y="740194"/>
            <a:ext cx="1939939" cy="1247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tiff">
            <a:extLst>
              <a:ext uri="{FF2B5EF4-FFF2-40B4-BE49-F238E27FC236}">
                <a16:creationId xmlns:a16="http://schemas.microsoft.com/office/drawing/2014/main" id="{3D665270-24BE-4435-B737-1B87D9358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193" y="5513899"/>
            <a:ext cx="1794445" cy="134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asted-image.tiff">
            <a:extLst>
              <a:ext uri="{FF2B5EF4-FFF2-40B4-BE49-F238E27FC236}">
                <a16:creationId xmlns:a16="http://schemas.microsoft.com/office/drawing/2014/main" id="{9467AF40-17BC-451C-B3CE-CE1A09D48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5" y="1588916"/>
            <a:ext cx="1905298" cy="1267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tiff">
            <a:extLst>
              <a:ext uri="{FF2B5EF4-FFF2-40B4-BE49-F238E27FC236}">
                <a16:creationId xmlns:a16="http://schemas.microsoft.com/office/drawing/2014/main" id="{49F19EBE-D864-4D57-8042-A11F658A4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5598" y="535910"/>
            <a:ext cx="1794445" cy="134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pasted-image.tiff">
            <a:extLst>
              <a:ext uri="{FF2B5EF4-FFF2-40B4-BE49-F238E27FC236}">
                <a16:creationId xmlns:a16="http://schemas.microsoft.com/office/drawing/2014/main" id="{A7D02CA0-F8A2-42FE-84A2-FCD2D8B26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483" y="4693645"/>
            <a:ext cx="1829086" cy="132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asted-image.tiff">
            <a:extLst>
              <a:ext uri="{FF2B5EF4-FFF2-40B4-BE49-F238E27FC236}">
                <a16:creationId xmlns:a16="http://schemas.microsoft.com/office/drawing/2014/main" id="{DC0D5996-AC34-495C-ADF7-0866C95EE0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92" y="2890607"/>
            <a:ext cx="3023111" cy="1687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asted-image.tiff">
            <a:extLst>
              <a:ext uri="{FF2B5EF4-FFF2-40B4-BE49-F238E27FC236}">
                <a16:creationId xmlns:a16="http://schemas.microsoft.com/office/drawing/2014/main" id="{31CA6CB4-EB42-44BB-842D-9A6C2D7C8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2366" y="3830568"/>
            <a:ext cx="1939939" cy="1348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tiff">
            <a:extLst>
              <a:ext uri="{FF2B5EF4-FFF2-40B4-BE49-F238E27FC236}">
                <a16:creationId xmlns:a16="http://schemas.microsoft.com/office/drawing/2014/main" id="{AD3FDC46-5375-4DBB-B008-81FA1FB0C9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4532" y="2046511"/>
            <a:ext cx="3240886" cy="1667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tiff">
            <a:extLst>
              <a:ext uri="{FF2B5EF4-FFF2-40B4-BE49-F238E27FC236}">
                <a16:creationId xmlns:a16="http://schemas.microsoft.com/office/drawing/2014/main" id="{AB7D9BEF-F048-4D32-90D6-7A3228440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96" y="4669395"/>
            <a:ext cx="2646632" cy="132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tiff">
            <a:extLst>
              <a:ext uri="{FF2B5EF4-FFF2-40B4-BE49-F238E27FC236}">
                <a16:creationId xmlns:a16="http://schemas.microsoft.com/office/drawing/2014/main" id="{CE632945-24C4-4597-B468-8F88A0457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8778" r="18781" b="2"/>
          <a:stretch>
            <a:fillRect/>
          </a:stretch>
        </p:blipFill>
        <p:spPr>
          <a:xfrm>
            <a:off x="7032366" y="1995129"/>
            <a:ext cx="2023994" cy="1723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1"/>
                </a:lnTo>
                <a:lnTo>
                  <a:pt x="0" y="21600"/>
                </a:lnTo>
                <a:lnTo>
                  <a:pt x="7552" y="21600"/>
                </a:lnTo>
                <a:lnTo>
                  <a:pt x="21600" y="21600"/>
                </a:lnTo>
                <a:lnTo>
                  <a:pt x="21600" y="12418"/>
                </a:lnTo>
                <a:cubicBezTo>
                  <a:pt x="21600" y="4126"/>
                  <a:pt x="21596" y="3240"/>
                  <a:pt x="21542" y="3293"/>
                </a:cubicBezTo>
                <a:cubicBezTo>
                  <a:pt x="21492" y="3342"/>
                  <a:pt x="21463" y="3326"/>
                  <a:pt x="21358" y="3176"/>
                </a:cubicBezTo>
                <a:cubicBezTo>
                  <a:pt x="21153" y="2883"/>
                  <a:pt x="21106" y="2841"/>
                  <a:pt x="20979" y="2841"/>
                </a:cubicBezTo>
                <a:cubicBezTo>
                  <a:pt x="20754" y="2841"/>
                  <a:pt x="20716" y="2748"/>
                  <a:pt x="20741" y="2281"/>
                </a:cubicBezTo>
                <a:cubicBezTo>
                  <a:pt x="20770" y="1734"/>
                  <a:pt x="20769" y="1734"/>
                  <a:pt x="20906" y="1853"/>
                </a:cubicBezTo>
                <a:cubicBezTo>
                  <a:pt x="20991" y="1927"/>
                  <a:pt x="21049" y="1944"/>
                  <a:pt x="21148" y="1923"/>
                </a:cubicBezTo>
                <a:cubicBezTo>
                  <a:pt x="21315" y="1886"/>
                  <a:pt x="21447" y="1775"/>
                  <a:pt x="21447" y="1673"/>
                </a:cubicBezTo>
                <a:cubicBezTo>
                  <a:pt x="21447" y="1629"/>
                  <a:pt x="21482" y="1555"/>
                  <a:pt x="21525" y="1510"/>
                </a:cubicBezTo>
                <a:cubicBezTo>
                  <a:pt x="21595" y="1435"/>
                  <a:pt x="21600" y="1370"/>
                  <a:pt x="21600" y="713"/>
                </a:cubicBezTo>
                <a:lnTo>
                  <a:pt x="21600" y="0"/>
                </a:lnTo>
                <a:lnTo>
                  <a:pt x="14048" y="0"/>
                </a:lnTo>
                <a:lnTo>
                  <a:pt x="7552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3" name="pasted-image.tiff">
            <a:extLst>
              <a:ext uri="{FF2B5EF4-FFF2-40B4-BE49-F238E27FC236}">
                <a16:creationId xmlns:a16="http://schemas.microsoft.com/office/drawing/2014/main" id="{52F736FA-B3A7-4BEF-B923-1BFC7F8C89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0561" y="559240"/>
            <a:ext cx="1870656" cy="129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tiff">
            <a:extLst>
              <a:ext uri="{FF2B5EF4-FFF2-40B4-BE49-F238E27FC236}">
                <a16:creationId xmlns:a16="http://schemas.microsoft.com/office/drawing/2014/main" id="{5238B2DD-B2BC-47FE-85BE-75CFC85275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8696" y="3940516"/>
            <a:ext cx="1898369" cy="12748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3974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20" y="5360391"/>
            <a:ext cx="5270552" cy="9991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A840803-7E11-47BD-8E4B-98B1AB6F4A30}"/>
              </a:ext>
            </a:extLst>
          </p:cNvPr>
          <p:cNvSpPr txBox="1"/>
          <p:nvPr/>
        </p:nvSpPr>
        <p:spPr>
          <a:xfrm>
            <a:off x="1925776" y="3098418"/>
            <a:ext cx="5033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CASO DE SABESP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405CAD2-0EE6-4EB6-A791-72BE0F4882FE}"/>
              </a:ext>
            </a:extLst>
          </p:cNvPr>
          <p:cNvSpPr txBox="1"/>
          <p:nvPr/>
        </p:nvSpPr>
        <p:spPr>
          <a:xfrm>
            <a:off x="2054957" y="1146479"/>
            <a:ext cx="489204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Casos de uso</a:t>
            </a:r>
          </a:p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Q-Ware</a:t>
            </a:r>
          </a:p>
        </p:txBody>
      </p:sp>
    </p:spTree>
    <p:extLst>
      <p:ext uri="{BB962C8B-B14F-4D97-AF65-F5344CB8AC3E}">
        <p14:creationId xmlns:p14="http://schemas.microsoft.com/office/powerpoint/2010/main" val="3103062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8">
            <a:extLst>
              <a:ext uri="{FF2B5EF4-FFF2-40B4-BE49-F238E27FC236}">
                <a16:creationId xmlns:a16="http://schemas.microsoft.com/office/drawing/2014/main" id="{BA0CB2C1-AE51-48D8-87F7-A4A5C3FD3417}"/>
              </a:ext>
            </a:extLst>
          </p:cNvPr>
          <p:cNvPicPr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01599"/>
            <a:ext cx="8432800" cy="59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07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6">
            <a:extLst>
              <a:ext uri="{FF2B5EF4-FFF2-40B4-BE49-F238E27FC236}">
                <a16:creationId xmlns:a16="http://schemas.microsoft.com/office/drawing/2014/main" id="{519EB226-C75A-419E-A418-1DA762FAC7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6" y="296335"/>
            <a:ext cx="8596923" cy="57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4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6">
            <a:extLst>
              <a:ext uri="{FF2B5EF4-FFF2-40B4-BE49-F238E27FC236}">
                <a16:creationId xmlns:a16="http://schemas.microsoft.com/office/drawing/2014/main" id="{5AB94935-6615-43F7-B4E7-642CC99D59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" y="195385"/>
            <a:ext cx="8810236" cy="59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1">
            <a:extLst>
              <a:ext uri="{FF2B5EF4-FFF2-40B4-BE49-F238E27FC236}">
                <a16:creationId xmlns:a16="http://schemas.microsoft.com/office/drawing/2014/main" id="{1947F1F0-BCFF-4DC3-A250-97026689B8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7" y="250092"/>
            <a:ext cx="8808369" cy="59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87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5">
            <a:extLst>
              <a:ext uri="{FF2B5EF4-FFF2-40B4-BE49-F238E27FC236}">
                <a16:creationId xmlns:a16="http://schemas.microsoft.com/office/drawing/2014/main" id="{F1C11C9F-2DCF-4C84-A1B3-02CAF946EA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" y="160496"/>
            <a:ext cx="8847015" cy="590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972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P003 – Efetivação da  Empresa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Gráfico 2" descr="Nuvem">
            <a:extLst>
              <a:ext uri="{FF2B5EF4-FFF2-40B4-BE49-F238E27FC236}">
                <a16:creationId xmlns:a16="http://schemas.microsoft.com/office/drawing/2014/main" id="{B4DA9426-D5D0-459D-BC97-F73C4E739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580" y="-237621"/>
            <a:ext cx="2079863" cy="207986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Uma imagem contendo clip-art&#10;&#10;Descrição gerada automaticamente">
            <a:extLst>
              <a:ext uri="{FF2B5EF4-FFF2-40B4-BE49-F238E27FC236}">
                <a16:creationId xmlns:a16="http://schemas.microsoft.com/office/drawing/2014/main" id="{6D8D1C69-4D51-48DC-95B8-8B1D0B327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2" y="708792"/>
            <a:ext cx="794338" cy="650915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D74445B-B5FA-47E7-BDA2-A0DC6F652FE1}"/>
              </a:ext>
            </a:extLst>
          </p:cNvPr>
          <p:cNvGrpSpPr/>
          <p:nvPr/>
        </p:nvGrpSpPr>
        <p:grpSpPr>
          <a:xfrm>
            <a:off x="3918266" y="1504626"/>
            <a:ext cx="841222" cy="880440"/>
            <a:chOff x="2154970" y="3092380"/>
            <a:chExt cx="841222" cy="88044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1CF25F3-C378-4B11-9ACA-DDED307C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5" y="3092380"/>
              <a:ext cx="693415" cy="559596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77A539B-67AD-48B8-AC05-03234185A865}"/>
                </a:ext>
              </a:extLst>
            </p:cNvPr>
            <p:cNvSpPr txBox="1"/>
            <p:nvPr/>
          </p:nvSpPr>
          <p:spPr>
            <a:xfrm>
              <a:off x="2154970" y="3665043"/>
              <a:ext cx="84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Firewall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BA3D0D-8C69-48D5-9D03-85AC23F36143}"/>
              </a:ext>
            </a:extLst>
          </p:cNvPr>
          <p:cNvGrpSpPr/>
          <p:nvPr/>
        </p:nvGrpSpPr>
        <p:grpSpPr>
          <a:xfrm>
            <a:off x="3314217" y="3629967"/>
            <a:ext cx="1083929" cy="1101300"/>
            <a:chOff x="2868946" y="4522325"/>
            <a:chExt cx="1083929" cy="11013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AE098E1-3477-4676-A317-BF5CB86B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656" y="4522325"/>
              <a:ext cx="693415" cy="61461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862A97-0F99-4DB6-B3C3-CB90655538C9}"/>
                </a:ext>
              </a:extLst>
            </p:cNvPr>
            <p:cNvSpPr txBox="1"/>
            <p:nvPr/>
          </p:nvSpPr>
          <p:spPr>
            <a:xfrm>
              <a:off x="2868946" y="5100405"/>
              <a:ext cx="108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D34F4D-825A-4010-BDD9-1F1CE881CD6E}"/>
              </a:ext>
            </a:extLst>
          </p:cNvPr>
          <p:cNvGrpSpPr/>
          <p:nvPr/>
        </p:nvGrpSpPr>
        <p:grpSpPr>
          <a:xfrm>
            <a:off x="3586054" y="2542754"/>
            <a:ext cx="1134458" cy="909530"/>
            <a:chOff x="4292551" y="3158044"/>
            <a:chExt cx="1134458" cy="90953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7EDC3A0-6C5A-4C01-BE94-1DDDA4927F1F}"/>
                </a:ext>
              </a:extLst>
            </p:cNvPr>
            <p:cNvSpPr txBox="1"/>
            <p:nvPr/>
          </p:nvSpPr>
          <p:spPr>
            <a:xfrm>
              <a:off x="4292551" y="3759797"/>
              <a:ext cx="1134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Balanceador</a:t>
              </a:r>
              <a:endParaRPr lang="pt-BR" sz="54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EBE0FB6-5A15-4F7F-8E7D-BB102D58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948" y="3158044"/>
              <a:ext cx="693414" cy="63037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D3EB3-2AE5-47A4-97FC-E2A85A625E5F}"/>
              </a:ext>
            </a:extLst>
          </p:cNvPr>
          <p:cNvGrpSpPr/>
          <p:nvPr/>
        </p:nvGrpSpPr>
        <p:grpSpPr>
          <a:xfrm>
            <a:off x="1923635" y="4187844"/>
            <a:ext cx="850057" cy="975193"/>
            <a:chOff x="4108737" y="4767652"/>
            <a:chExt cx="1133409" cy="130025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C763A3B-F771-437C-97C7-2BD121633ECD}"/>
                </a:ext>
              </a:extLst>
            </p:cNvPr>
            <p:cNvSpPr txBox="1"/>
            <p:nvPr/>
          </p:nvSpPr>
          <p:spPr>
            <a:xfrm>
              <a:off x="4108737" y="5657538"/>
              <a:ext cx="1133409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rgbClr val="FF0000"/>
                  </a:solidFill>
                  <a:latin typeface="Montserrat Light" pitchFamily="2" charset="77"/>
                </a:rPr>
                <a:t>keycloak</a:t>
              </a:r>
              <a:endParaRPr lang="pt-BR" sz="4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A730DA5-28AA-401F-A057-ACA8A918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53" y="4767652"/>
              <a:ext cx="764876" cy="892356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33565DB-E087-48FD-BE4D-7C309F85D640}"/>
              </a:ext>
            </a:extLst>
          </p:cNvPr>
          <p:cNvGrpSpPr/>
          <p:nvPr/>
        </p:nvGrpSpPr>
        <p:grpSpPr>
          <a:xfrm>
            <a:off x="987095" y="5392918"/>
            <a:ext cx="1276369" cy="855708"/>
            <a:chOff x="6765065" y="5217185"/>
            <a:chExt cx="1701825" cy="114094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E1433D6-235F-450B-9B76-47B327806A30}"/>
                </a:ext>
              </a:extLst>
            </p:cNvPr>
            <p:cNvSpPr txBox="1"/>
            <p:nvPr/>
          </p:nvSpPr>
          <p:spPr>
            <a:xfrm>
              <a:off x="6765065" y="5947757"/>
              <a:ext cx="1701825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E-mail Server</a:t>
              </a:r>
              <a:endParaRPr lang="pt-BR" sz="4800" b="1" dirty="0">
                <a:latin typeface="Montserrat" pitchFamily="2" charset="77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4A45D31-2D2E-44E5-AC0B-7FADF9B1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557" y="5217185"/>
              <a:ext cx="1044849" cy="61461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65EF90C-15D9-454D-9B31-65C2EA0321F7}"/>
              </a:ext>
            </a:extLst>
          </p:cNvPr>
          <p:cNvGrpSpPr/>
          <p:nvPr/>
        </p:nvGrpSpPr>
        <p:grpSpPr>
          <a:xfrm>
            <a:off x="5229831" y="3945001"/>
            <a:ext cx="693413" cy="1009984"/>
            <a:chOff x="6602606" y="5039625"/>
            <a:chExt cx="924552" cy="134664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C217420-9E5D-46B0-A64C-070F5118F529}"/>
                </a:ext>
              </a:extLst>
            </p:cNvPr>
            <p:cNvSpPr txBox="1"/>
            <p:nvPr/>
          </p:nvSpPr>
          <p:spPr>
            <a:xfrm>
              <a:off x="6640374" y="5975900"/>
              <a:ext cx="8867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REDIS</a:t>
              </a:r>
              <a:endParaRPr lang="pt-BR" sz="3600" b="1" dirty="0">
                <a:latin typeface="Montserrat" pitchFamily="2" charset="77"/>
              </a:endParaRP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36EB3B4-4E02-478B-B547-3A05739C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606" y="5039625"/>
              <a:ext cx="924552" cy="895658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CAD0479-5905-4C89-94D9-A9F24BE41B36}"/>
              </a:ext>
            </a:extLst>
          </p:cNvPr>
          <p:cNvGrpSpPr/>
          <p:nvPr/>
        </p:nvGrpSpPr>
        <p:grpSpPr>
          <a:xfrm>
            <a:off x="5704583" y="5330323"/>
            <a:ext cx="1002835" cy="1063485"/>
            <a:chOff x="975771" y="2996345"/>
            <a:chExt cx="1002835" cy="1063485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29A2301-69DB-4F2A-8696-BB2C36420E24}"/>
                </a:ext>
              </a:extLst>
            </p:cNvPr>
            <p:cNvSpPr txBox="1"/>
            <p:nvPr/>
          </p:nvSpPr>
          <p:spPr>
            <a:xfrm>
              <a:off x="975771" y="3752053"/>
              <a:ext cx="708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Nifi</a:t>
              </a:r>
              <a:endParaRPr lang="pt-BR" sz="1400" b="1" dirty="0">
                <a:latin typeface="Montserrat Light" pitchFamily="2" charset="77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C5B75436-1A42-4445-8825-A96AEE323D45}"/>
                </a:ext>
              </a:extLst>
            </p:cNvPr>
            <p:cNvGrpSpPr/>
            <p:nvPr/>
          </p:nvGrpSpPr>
          <p:grpSpPr>
            <a:xfrm>
              <a:off x="1189295" y="2996345"/>
              <a:ext cx="789311" cy="915718"/>
              <a:chOff x="1239866" y="3090722"/>
              <a:chExt cx="789311" cy="915718"/>
            </a:xfrm>
          </p:grpSpPr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4EF9C04A-4004-42A2-BB4D-BA2CDFADA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866" y="3090722"/>
                <a:ext cx="635863" cy="733690"/>
              </a:xfrm>
              <a:prstGeom prst="rect">
                <a:avLst/>
              </a:prstGeom>
            </p:spPr>
          </p:pic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04BAA7A7-88C1-45FD-859F-B861E245978B}"/>
                  </a:ext>
                </a:extLst>
              </p:cNvPr>
              <p:cNvGrpSpPr/>
              <p:nvPr/>
            </p:nvGrpSpPr>
            <p:grpSpPr>
              <a:xfrm rot="16200000">
                <a:off x="1651081" y="3628344"/>
                <a:ext cx="364056" cy="392136"/>
                <a:chOff x="5919255" y="4114939"/>
                <a:chExt cx="610566" cy="638143"/>
              </a:xfrm>
            </p:grpSpPr>
            <p:pic>
              <p:nvPicPr>
                <p:cNvPr id="34" name="Imagem 33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08C159FC-97D9-4BB8-98EB-19C1779F4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35" name="Imagem 34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12750F85-D048-4C37-A366-5719FFA5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36" name="Imagem 35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D42ED74C-FE3D-4541-A68C-CCFB58087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290CF4E-1AE6-46BF-9396-1EA63E3E567F}"/>
              </a:ext>
            </a:extLst>
          </p:cNvPr>
          <p:cNvGrpSpPr/>
          <p:nvPr/>
        </p:nvGrpSpPr>
        <p:grpSpPr>
          <a:xfrm>
            <a:off x="4448815" y="5353374"/>
            <a:ext cx="819317" cy="1381113"/>
            <a:chOff x="5020343" y="4078904"/>
            <a:chExt cx="1092422" cy="1841487"/>
          </a:xfrm>
        </p:grpSpPr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FEE7BE80-6838-4D98-9C88-B06B2CC117F8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QWCFP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F05A810B-D410-40F8-8F09-EEA400B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D001D86-D7E1-471D-88F7-9315791834B5}"/>
              </a:ext>
            </a:extLst>
          </p:cNvPr>
          <p:cNvGrpSpPr/>
          <p:nvPr/>
        </p:nvGrpSpPr>
        <p:grpSpPr>
          <a:xfrm>
            <a:off x="2627206" y="5381036"/>
            <a:ext cx="819317" cy="1381113"/>
            <a:chOff x="5020343" y="4078904"/>
            <a:chExt cx="1092422" cy="184148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B236617D-2383-4FF5-894C-BCA262BC4B69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WALLI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5085F6EE-02C0-4F75-82CC-C278E74DE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sp>
        <p:nvSpPr>
          <p:cNvPr id="47" name="Arco 46">
            <a:extLst>
              <a:ext uri="{FF2B5EF4-FFF2-40B4-BE49-F238E27FC236}">
                <a16:creationId xmlns:a16="http://schemas.microsoft.com/office/drawing/2014/main" id="{12A42651-28BB-42DA-99CE-6DA58241085A}"/>
              </a:ext>
            </a:extLst>
          </p:cNvPr>
          <p:cNvSpPr/>
          <p:nvPr/>
        </p:nvSpPr>
        <p:spPr>
          <a:xfrm rot="17125360">
            <a:off x="2125439" y="4754659"/>
            <a:ext cx="3673913" cy="3673913"/>
          </a:xfrm>
          <a:prstGeom prst="arc">
            <a:avLst>
              <a:gd name="adj1" fmla="val 15280792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40222AB-8A60-4433-B23A-CA2AB919DA78}"/>
              </a:ext>
            </a:extLst>
          </p:cNvPr>
          <p:cNvGrpSpPr/>
          <p:nvPr/>
        </p:nvGrpSpPr>
        <p:grpSpPr>
          <a:xfrm>
            <a:off x="177360" y="2931267"/>
            <a:ext cx="7645221" cy="6242688"/>
            <a:chOff x="923924" y="2361868"/>
            <a:chExt cx="7715725" cy="6242688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84C82D34-51BB-407A-A7BF-53013DCA4F6B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0847228"/>
                <a:gd name="adj2" fmla="val 15608449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Arco 49">
              <a:extLst>
                <a:ext uri="{FF2B5EF4-FFF2-40B4-BE49-F238E27FC236}">
                  <a16:creationId xmlns:a16="http://schemas.microsoft.com/office/drawing/2014/main" id="{97B4FCAC-F132-4C2A-8166-FC83304A5D32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6816344"/>
                <a:gd name="adj2" fmla="val 21289657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7" name="Arco 66">
            <a:extLst>
              <a:ext uri="{FF2B5EF4-FFF2-40B4-BE49-F238E27FC236}">
                <a16:creationId xmlns:a16="http://schemas.microsoft.com/office/drawing/2014/main" id="{7471F63B-5F81-4F75-AB15-7B1624D91D84}"/>
              </a:ext>
            </a:extLst>
          </p:cNvPr>
          <p:cNvSpPr/>
          <p:nvPr/>
        </p:nvSpPr>
        <p:spPr>
          <a:xfrm rot="11543518">
            <a:off x="2204288" y="1738490"/>
            <a:ext cx="3673913" cy="3673913"/>
          </a:xfrm>
          <a:prstGeom prst="arc">
            <a:avLst>
              <a:gd name="adj1" fmla="val 21485931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D9ABEB40-FD48-499E-ACD2-4E1E9FB53C77}"/>
              </a:ext>
            </a:extLst>
          </p:cNvPr>
          <p:cNvSpPr/>
          <p:nvPr/>
        </p:nvSpPr>
        <p:spPr>
          <a:xfrm rot="17577124">
            <a:off x="2115892" y="1455612"/>
            <a:ext cx="3986807" cy="4266881"/>
          </a:xfrm>
          <a:prstGeom prst="arc">
            <a:avLst>
              <a:gd name="adj1" fmla="val 21485931"/>
              <a:gd name="adj2" fmla="val 384503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23FE63A-9F33-4560-9600-44EB3AFB6D85}"/>
              </a:ext>
            </a:extLst>
          </p:cNvPr>
          <p:cNvGrpSpPr/>
          <p:nvPr/>
        </p:nvGrpSpPr>
        <p:grpSpPr>
          <a:xfrm>
            <a:off x="6499988" y="4911462"/>
            <a:ext cx="394971" cy="384600"/>
            <a:chOff x="7301227" y="2131977"/>
            <a:chExt cx="599444" cy="583704"/>
          </a:xfrm>
        </p:grpSpPr>
        <p:sp>
          <p:nvSpPr>
            <p:cNvPr id="70" name="Shape 825">
              <a:extLst>
                <a:ext uri="{FF2B5EF4-FFF2-40B4-BE49-F238E27FC236}">
                  <a16:creationId xmlns:a16="http://schemas.microsoft.com/office/drawing/2014/main" id="{9CAB248E-6874-4E7B-88DB-60D57FB26B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1" name="Shape 826">
              <a:extLst>
                <a:ext uri="{FF2B5EF4-FFF2-40B4-BE49-F238E27FC236}">
                  <a16:creationId xmlns:a16="http://schemas.microsoft.com/office/drawing/2014/main" id="{D5148921-843F-40C6-817E-91563B21D24B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1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04DB62ED-29BE-4381-B156-1FCB5486C1E5}"/>
              </a:ext>
            </a:extLst>
          </p:cNvPr>
          <p:cNvGrpSpPr/>
          <p:nvPr/>
        </p:nvGrpSpPr>
        <p:grpSpPr>
          <a:xfrm>
            <a:off x="5692214" y="3701984"/>
            <a:ext cx="394971" cy="384600"/>
            <a:chOff x="7301227" y="2131977"/>
            <a:chExt cx="599444" cy="583704"/>
          </a:xfrm>
        </p:grpSpPr>
        <p:sp>
          <p:nvSpPr>
            <p:cNvPr id="74" name="Shape 825">
              <a:extLst>
                <a:ext uri="{FF2B5EF4-FFF2-40B4-BE49-F238E27FC236}">
                  <a16:creationId xmlns:a16="http://schemas.microsoft.com/office/drawing/2014/main" id="{47DADA6F-A1D1-4B4C-A7C0-ACEAD3F227D2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5" name="Shape 826">
              <a:extLst>
                <a:ext uri="{FF2B5EF4-FFF2-40B4-BE49-F238E27FC236}">
                  <a16:creationId xmlns:a16="http://schemas.microsoft.com/office/drawing/2014/main" id="{F748C311-43C2-4512-83AD-14F108D4B57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2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8F3C7C4-BFAC-4169-B51F-2163C933B352}"/>
              </a:ext>
            </a:extLst>
          </p:cNvPr>
          <p:cNvGrpSpPr/>
          <p:nvPr/>
        </p:nvGrpSpPr>
        <p:grpSpPr>
          <a:xfrm>
            <a:off x="5292804" y="6299078"/>
            <a:ext cx="394971" cy="384600"/>
            <a:chOff x="7301227" y="2131977"/>
            <a:chExt cx="599444" cy="583704"/>
          </a:xfrm>
        </p:grpSpPr>
        <p:sp>
          <p:nvSpPr>
            <p:cNvPr id="80" name="Shape 825">
              <a:extLst>
                <a:ext uri="{FF2B5EF4-FFF2-40B4-BE49-F238E27FC236}">
                  <a16:creationId xmlns:a16="http://schemas.microsoft.com/office/drawing/2014/main" id="{CB322DF4-B329-4D6C-9EFE-5D277CCFCB9C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1" name="Shape 826">
              <a:extLst>
                <a:ext uri="{FF2B5EF4-FFF2-40B4-BE49-F238E27FC236}">
                  <a16:creationId xmlns:a16="http://schemas.microsoft.com/office/drawing/2014/main" id="{C7FC89B0-38D0-4BD1-B90E-F09754AEF88A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3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6EC5F000-1A2B-4E88-8362-CF6DCD1518B3}"/>
              </a:ext>
            </a:extLst>
          </p:cNvPr>
          <p:cNvGrpSpPr/>
          <p:nvPr/>
        </p:nvGrpSpPr>
        <p:grpSpPr>
          <a:xfrm>
            <a:off x="2236663" y="6273974"/>
            <a:ext cx="394971" cy="384600"/>
            <a:chOff x="7301227" y="2131977"/>
            <a:chExt cx="599444" cy="583704"/>
          </a:xfrm>
        </p:grpSpPr>
        <p:sp>
          <p:nvSpPr>
            <p:cNvPr id="83" name="Shape 825">
              <a:extLst>
                <a:ext uri="{FF2B5EF4-FFF2-40B4-BE49-F238E27FC236}">
                  <a16:creationId xmlns:a16="http://schemas.microsoft.com/office/drawing/2014/main" id="{1A0397DB-E049-4216-A263-ACBC086EA946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4" name="Shape 826">
              <a:extLst>
                <a:ext uri="{FF2B5EF4-FFF2-40B4-BE49-F238E27FC236}">
                  <a16:creationId xmlns:a16="http://schemas.microsoft.com/office/drawing/2014/main" id="{ECC79BBB-0912-4649-A475-A447DA232533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5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A3BCDA-87B6-4D61-B7A7-2619F5FC9098}"/>
              </a:ext>
            </a:extLst>
          </p:cNvPr>
          <p:cNvGrpSpPr/>
          <p:nvPr/>
        </p:nvGrpSpPr>
        <p:grpSpPr>
          <a:xfrm>
            <a:off x="3772685" y="6106778"/>
            <a:ext cx="394971" cy="384600"/>
            <a:chOff x="7301227" y="2131977"/>
            <a:chExt cx="599444" cy="583704"/>
          </a:xfrm>
        </p:grpSpPr>
        <p:sp>
          <p:nvSpPr>
            <p:cNvPr id="86" name="Shape 825">
              <a:extLst>
                <a:ext uri="{FF2B5EF4-FFF2-40B4-BE49-F238E27FC236}">
                  <a16:creationId xmlns:a16="http://schemas.microsoft.com/office/drawing/2014/main" id="{E4827D7A-29C2-4D20-8BD1-5103A8FBF47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7" name="Shape 826">
              <a:extLst>
                <a:ext uri="{FF2B5EF4-FFF2-40B4-BE49-F238E27FC236}">
                  <a16:creationId xmlns:a16="http://schemas.microsoft.com/office/drawing/2014/main" id="{1D9E7DCB-522C-47FD-ABD0-0044265076E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4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D147362-78D5-42AA-8A45-B1E03FC8DA72}"/>
              </a:ext>
            </a:extLst>
          </p:cNvPr>
          <p:cNvGrpSpPr/>
          <p:nvPr/>
        </p:nvGrpSpPr>
        <p:grpSpPr>
          <a:xfrm>
            <a:off x="1580488" y="4408538"/>
            <a:ext cx="394971" cy="384600"/>
            <a:chOff x="7301227" y="2131977"/>
            <a:chExt cx="599444" cy="583704"/>
          </a:xfrm>
        </p:grpSpPr>
        <p:sp>
          <p:nvSpPr>
            <p:cNvPr id="63" name="Shape 825">
              <a:extLst>
                <a:ext uri="{FF2B5EF4-FFF2-40B4-BE49-F238E27FC236}">
                  <a16:creationId xmlns:a16="http://schemas.microsoft.com/office/drawing/2014/main" id="{4374DDF8-63F7-412D-BCC4-F01A2BF298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64" name="Shape 826">
              <a:extLst>
                <a:ext uri="{FF2B5EF4-FFF2-40B4-BE49-F238E27FC236}">
                  <a16:creationId xmlns:a16="http://schemas.microsoft.com/office/drawing/2014/main" id="{7FA6349B-138A-4ED3-B9C4-470881B96837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6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40C305A-5013-432B-8B2C-B8646EC6AEFB}"/>
              </a:ext>
            </a:extLst>
          </p:cNvPr>
          <p:cNvGrpSpPr/>
          <p:nvPr/>
        </p:nvGrpSpPr>
        <p:grpSpPr>
          <a:xfrm>
            <a:off x="3472897" y="5003505"/>
            <a:ext cx="916069" cy="1066639"/>
            <a:chOff x="3472897" y="5003505"/>
            <a:chExt cx="916069" cy="1066639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92490123-EBAA-4A0D-839C-0ACCEBA4E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698" y="5003505"/>
              <a:ext cx="635863" cy="73369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27FCC2C1-4557-42BC-BE3C-8DF1BFC498A4}"/>
                </a:ext>
              </a:extLst>
            </p:cNvPr>
            <p:cNvSpPr txBox="1"/>
            <p:nvPr/>
          </p:nvSpPr>
          <p:spPr>
            <a:xfrm>
              <a:off x="3472897" y="5762367"/>
              <a:ext cx="91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Q-WARE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114CF096-D47E-4BBF-A815-0F1EE4690D3E}"/>
              </a:ext>
            </a:extLst>
          </p:cNvPr>
          <p:cNvGrpSpPr/>
          <p:nvPr/>
        </p:nvGrpSpPr>
        <p:grpSpPr>
          <a:xfrm>
            <a:off x="549276" y="5660491"/>
            <a:ext cx="394971" cy="384600"/>
            <a:chOff x="7301227" y="2131977"/>
            <a:chExt cx="599444" cy="583704"/>
          </a:xfrm>
        </p:grpSpPr>
        <p:sp>
          <p:nvSpPr>
            <p:cNvPr id="72" name="Shape 825">
              <a:extLst>
                <a:ext uri="{FF2B5EF4-FFF2-40B4-BE49-F238E27FC236}">
                  <a16:creationId xmlns:a16="http://schemas.microsoft.com/office/drawing/2014/main" id="{CCF2662F-21C4-44CF-9905-53BBA43EB23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6" name="Shape 826">
              <a:extLst>
                <a:ext uri="{FF2B5EF4-FFF2-40B4-BE49-F238E27FC236}">
                  <a16:creationId xmlns:a16="http://schemas.microsoft.com/office/drawing/2014/main" id="{9DF6CD69-A40D-469A-9ECD-138B82BA002F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7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2F014AA-402C-4149-8C83-B7BF3FEBA129}"/>
              </a:ext>
            </a:extLst>
          </p:cNvPr>
          <p:cNvGrpSpPr/>
          <p:nvPr/>
        </p:nvGrpSpPr>
        <p:grpSpPr>
          <a:xfrm>
            <a:off x="4686083" y="4329065"/>
            <a:ext cx="394971" cy="384600"/>
            <a:chOff x="7301227" y="2131977"/>
            <a:chExt cx="599444" cy="583704"/>
          </a:xfrm>
        </p:grpSpPr>
        <p:sp>
          <p:nvSpPr>
            <p:cNvPr id="78" name="Shape 825">
              <a:extLst>
                <a:ext uri="{FF2B5EF4-FFF2-40B4-BE49-F238E27FC236}">
                  <a16:creationId xmlns:a16="http://schemas.microsoft.com/office/drawing/2014/main" id="{09AC09D3-16DA-4AF7-9F59-420E0F05EAFE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1" name="Shape 826">
              <a:extLst>
                <a:ext uri="{FF2B5EF4-FFF2-40B4-BE49-F238E27FC236}">
                  <a16:creationId xmlns:a16="http://schemas.microsoft.com/office/drawing/2014/main" id="{ED97351D-AF04-4337-A865-84CAB671B135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8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2A75C791-D402-44D7-9A20-F839F612F71D}"/>
              </a:ext>
            </a:extLst>
          </p:cNvPr>
          <p:cNvGrpSpPr/>
          <p:nvPr/>
        </p:nvGrpSpPr>
        <p:grpSpPr>
          <a:xfrm>
            <a:off x="7427610" y="1460016"/>
            <a:ext cx="394971" cy="384600"/>
            <a:chOff x="7301227" y="2131977"/>
            <a:chExt cx="599444" cy="583704"/>
          </a:xfrm>
        </p:grpSpPr>
        <p:sp>
          <p:nvSpPr>
            <p:cNvPr id="93" name="Shape 825">
              <a:extLst>
                <a:ext uri="{FF2B5EF4-FFF2-40B4-BE49-F238E27FC236}">
                  <a16:creationId xmlns:a16="http://schemas.microsoft.com/office/drawing/2014/main" id="{4FC545D6-BB37-4B6D-9FF9-147DAC0FFECF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4" name="Shape 826">
              <a:extLst>
                <a:ext uri="{FF2B5EF4-FFF2-40B4-BE49-F238E27FC236}">
                  <a16:creationId xmlns:a16="http://schemas.microsoft.com/office/drawing/2014/main" id="{32E5B13B-2271-48E9-B5D1-6A336FA3D6E9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9</a:t>
              </a:r>
              <a:endParaRPr sz="1400" b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186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20" y="5360391"/>
            <a:ext cx="5270552" cy="9991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EA543C-14B2-2742-9940-621BE4A03457}"/>
              </a:ext>
            </a:extLst>
          </p:cNvPr>
          <p:cNvSpPr txBox="1"/>
          <p:nvPr/>
        </p:nvSpPr>
        <p:spPr>
          <a:xfrm>
            <a:off x="2054957" y="1146479"/>
            <a:ext cx="489204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Casos de uso</a:t>
            </a:r>
          </a:p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Q-Ware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840803-7E11-47BD-8E4B-98B1AB6F4A30}"/>
              </a:ext>
            </a:extLst>
          </p:cNvPr>
          <p:cNvSpPr txBox="1"/>
          <p:nvPr/>
        </p:nvSpPr>
        <p:spPr>
          <a:xfrm>
            <a:off x="1526959" y="3098418"/>
            <a:ext cx="609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CASO DE USO ANTT</a:t>
            </a:r>
          </a:p>
        </p:txBody>
      </p:sp>
    </p:spTree>
    <p:extLst>
      <p:ext uri="{BB962C8B-B14F-4D97-AF65-F5344CB8AC3E}">
        <p14:creationId xmlns:p14="http://schemas.microsoft.com/office/powerpoint/2010/main" val="1338284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o 2">
            <a:extLst>
              <a:ext uri="{FF2B5EF4-FFF2-40B4-BE49-F238E27FC236}">
                <a16:creationId xmlns:a16="http://schemas.microsoft.com/office/drawing/2014/main" id="{630EDCB2-DD73-4924-B6FC-9DAABEF3886F}"/>
              </a:ext>
            </a:extLst>
          </p:cNvPr>
          <p:cNvSpPr/>
          <p:nvPr/>
        </p:nvSpPr>
        <p:spPr>
          <a:xfrm rot="923713">
            <a:off x="-332758" y="1079364"/>
            <a:ext cx="4697625" cy="4730246"/>
          </a:xfrm>
          <a:prstGeom prst="arc">
            <a:avLst>
              <a:gd name="adj1" fmla="val 336483"/>
              <a:gd name="adj2" fmla="val 27553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" name="Arco 4">
            <a:extLst>
              <a:ext uri="{FF2B5EF4-FFF2-40B4-BE49-F238E27FC236}">
                <a16:creationId xmlns:a16="http://schemas.microsoft.com/office/drawing/2014/main" id="{759B985E-CAA4-48DA-8862-DBB6F2B0E36B}"/>
              </a:ext>
            </a:extLst>
          </p:cNvPr>
          <p:cNvSpPr/>
          <p:nvPr/>
        </p:nvSpPr>
        <p:spPr>
          <a:xfrm rot="923713">
            <a:off x="-1332552" y="2019603"/>
            <a:ext cx="3673913" cy="3673913"/>
          </a:xfrm>
          <a:prstGeom prst="arc">
            <a:avLst>
              <a:gd name="adj1" fmla="val 16820544"/>
              <a:gd name="adj2" fmla="val 196538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71ABE94E-3886-46F9-B7CE-88FFF190BC2C}"/>
              </a:ext>
            </a:extLst>
          </p:cNvPr>
          <p:cNvSpPr/>
          <p:nvPr/>
        </p:nvSpPr>
        <p:spPr>
          <a:xfrm rot="923713">
            <a:off x="-329167" y="1081615"/>
            <a:ext cx="4697625" cy="4730246"/>
          </a:xfrm>
          <a:prstGeom prst="arc">
            <a:avLst>
              <a:gd name="adj1" fmla="val 16125609"/>
              <a:gd name="adj2" fmla="val 20880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5C517E6-C92E-4A42-BB04-7A6FA90DC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60" y="467349"/>
            <a:ext cx="431505" cy="434501"/>
          </a:xfrm>
          <a:prstGeom prst="rect">
            <a:avLst/>
          </a:prstGeom>
        </p:spPr>
      </p:pic>
      <p:sp>
        <p:nvSpPr>
          <p:cNvPr id="11" name="Oval 49">
            <a:extLst>
              <a:ext uri="{FF2B5EF4-FFF2-40B4-BE49-F238E27FC236}">
                <a16:creationId xmlns:a16="http://schemas.microsoft.com/office/drawing/2014/main" id="{0DD80E8B-9134-4EEE-ABD3-E1C231298C43}"/>
              </a:ext>
            </a:extLst>
          </p:cNvPr>
          <p:cNvSpPr/>
          <p:nvPr/>
        </p:nvSpPr>
        <p:spPr>
          <a:xfrm>
            <a:off x="7235672" y="514918"/>
            <a:ext cx="263745" cy="265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2</a:t>
            </a:r>
          </a:p>
        </p:txBody>
      </p:sp>
      <p:sp>
        <p:nvSpPr>
          <p:cNvPr id="14" name="Oval 49">
            <a:extLst>
              <a:ext uri="{FF2B5EF4-FFF2-40B4-BE49-F238E27FC236}">
                <a16:creationId xmlns:a16="http://schemas.microsoft.com/office/drawing/2014/main" id="{1070F69B-97A6-42A1-9AB7-685E43860C1E}"/>
              </a:ext>
            </a:extLst>
          </p:cNvPr>
          <p:cNvSpPr/>
          <p:nvPr/>
        </p:nvSpPr>
        <p:spPr>
          <a:xfrm>
            <a:off x="2133228" y="983984"/>
            <a:ext cx="263745" cy="265577"/>
          </a:xfrm>
          <a:prstGeom prst="ellipse">
            <a:avLst/>
          </a:prstGeom>
          <a:gradFill>
            <a:gsLst>
              <a:gs pos="0">
                <a:srgbClr val="25B8CC"/>
              </a:gs>
              <a:gs pos="99000">
                <a:srgbClr val="046E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A</a:t>
            </a:r>
          </a:p>
        </p:txBody>
      </p:sp>
      <p:sp>
        <p:nvSpPr>
          <p:cNvPr id="15" name="Oval 75">
            <a:extLst>
              <a:ext uri="{FF2B5EF4-FFF2-40B4-BE49-F238E27FC236}">
                <a16:creationId xmlns:a16="http://schemas.microsoft.com/office/drawing/2014/main" id="{0EE89945-9F95-45B8-9E91-7716F2291278}"/>
              </a:ext>
            </a:extLst>
          </p:cNvPr>
          <p:cNvSpPr/>
          <p:nvPr/>
        </p:nvSpPr>
        <p:spPr>
          <a:xfrm>
            <a:off x="1627896" y="1692802"/>
            <a:ext cx="263745" cy="265577"/>
          </a:xfrm>
          <a:prstGeom prst="ellipse">
            <a:avLst/>
          </a:prstGeom>
          <a:gradFill>
            <a:gsLst>
              <a:gs pos="0">
                <a:srgbClr val="F58021"/>
              </a:gs>
              <a:gs pos="98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err="1">
                <a:latin typeface="Montserrat" pitchFamily="2" charset="77"/>
              </a:rPr>
              <a:t>B</a:t>
            </a:r>
            <a:endParaRPr lang="pt-BR" sz="900" dirty="0">
              <a:latin typeface="Montserrat" pitchFamily="2" charset="77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9C2B8B0-CEC0-4F52-B75A-926E45C7EB44}"/>
              </a:ext>
            </a:extLst>
          </p:cNvPr>
          <p:cNvSpPr txBox="1"/>
          <p:nvPr/>
        </p:nvSpPr>
        <p:spPr>
          <a:xfrm>
            <a:off x="4052794" y="1102604"/>
            <a:ext cx="141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Aplicações off-line</a:t>
            </a:r>
          </a:p>
          <a:p>
            <a:pPr algn="ctr"/>
            <a:r>
              <a:rPr lang="pt-BR" sz="1000" b="1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Concessionárias</a:t>
            </a:r>
            <a:endParaRPr lang="pt-BR" sz="36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52179B4-9C72-484E-B5CB-F4B36C96DB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14" y="514918"/>
            <a:ext cx="592589" cy="49585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48DFFEF-28D9-4178-90C1-868A097C3861}"/>
              </a:ext>
            </a:extLst>
          </p:cNvPr>
          <p:cNvSpPr txBox="1"/>
          <p:nvPr/>
        </p:nvSpPr>
        <p:spPr>
          <a:xfrm>
            <a:off x="7265823" y="940225"/>
            <a:ext cx="15940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Empresas e Órgãos</a:t>
            </a:r>
          </a:p>
          <a:p>
            <a:pPr algn="ctr"/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do Governo</a:t>
            </a:r>
            <a:endParaRPr lang="pt-BR" sz="40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CCF782-5E84-4373-85B0-6FC7EA2EFA69}"/>
              </a:ext>
            </a:extLst>
          </p:cNvPr>
          <p:cNvSpPr txBox="1"/>
          <p:nvPr/>
        </p:nvSpPr>
        <p:spPr>
          <a:xfrm>
            <a:off x="3875850" y="3937497"/>
            <a:ext cx="826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Firewall</a:t>
            </a:r>
            <a:endParaRPr lang="pt-BR" sz="36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3E5967B-E0EB-489B-B128-32AE8A21D0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31" y="3626982"/>
            <a:ext cx="393175" cy="31950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78BCDAB-F595-4373-A7C9-E84D15ECFF76}"/>
              </a:ext>
            </a:extLst>
          </p:cNvPr>
          <p:cNvSpPr txBox="1"/>
          <p:nvPr/>
        </p:nvSpPr>
        <p:spPr>
          <a:xfrm>
            <a:off x="3775209" y="5550111"/>
            <a:ext cx="1230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Ponto de</a:t>
            </a:r>
          </a:p>
          <a:p>
            <a:pPr algn="ctr"/>
            <a:r>
              <a:rPr lang="pt-BR" sz="100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Conectividade</a:t>
            </a:r>
            <a:endParaRPr lang="pt-BR" sz="36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D457CA5-0685-460F-A8F5-9D140527DA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9" y="4953014"/>
            <a:ext cx="492434" cy="51266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0680C8-3FCA-4E97-901C-71CE4A944AE4}"/>
              </a:ext>
            </a:extLst>
          </p:cNvPr>
          <p:cNvSpPr txBox="1"/>
          <p:nvPr/>
        </p:nvSpPr>
        <p:spPr>
          <a:xfrm>
            <a:off x="3377645" y="2561515"/>
            <a:ext cx="826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05C4B"/>
                </a:solidFill>
                <a:latin typeface="Montserrat Light" pitchFamily="2" charset="77"/>
              </a:rPr>
              <a:t>Servidor</a:t>
            </a:r>
          </a:p>
          <a:p>
            <a:r>
              <a:rPr lang="pt-BR" sz="1000" dirty="0">
                <a:solidFill>
                  <a:srgbClr val="F05C4B"/>
                </a:solidFill>
                <a:latin typeface="Montserrat Light" pitchFamily="2" charset="77"/>
              </a:rPr>
              <a:t>Web</a:t>
            </a:r>
            <a:endParaRPr lang="pt-BR" sz="3600" b="1" dirty="0">
              <a:solidFill>
                <a:srgbClr val="F05C4B"/>
              </a:solidFill>
              <a:latin typeface="Montserrat" pitchFamily="2" charset="77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4FF48BC-A446-40EA-89CF-72735D382C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83" y="2210660"/>
            <a:ext cx="367239" cy="32776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640AA60-D4FC-4F97-9DD0-3EA099B06268}"/>
              </a:ext>
            </a:extLst>
          </p:cNvPr>
          <p:cNvSpPr txBox="1"/>
          <p:nvPr/>
        </p:nvSpPr>
        <p:spPr>
          <a:xfrm>
            <a:off x="2528629" y="1748393"/>
            <a:ext cx="826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05C4B"/>
                </a:solidFill>
                <a:latin typeface="Montserrat Light" pitchFamily="2" charset="77"/>
              </a:rPr>
              <a:t>Servidor</a:t>
            </a:r>
          </a:p>
          <a:p>
            <a:r>
              <a:rPr lang="pt-BR" sz="1000" dirty="0">
                <a:solidFill>
                  <a:srgbClr val="F05C4B"/>
                </a:solidFill>
                <a:latin typeface="Montserrat Light" pitchFamily="2" charset="77"/>
              </a:rPr>
              <a:t>Aplicação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608E9F5D-ACBA-45F7-90DC-695CB4F320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145" y="1424034"/>
            <a:ext cx="367239" cy="33617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F18C22F-7BDF-4BFF-85C9-40E17DAE76BF}"/>
              </a:ext>
            </a:extLst>
          </p:cNvPr>
          <p:cNvSpPr txBox="1"/>
          <p:nvPr/>
        </p:nvSpPr>
        <p:spPr>
          <a:xfrm>
            <a:off x="1390465" y="3550069"/>
            <a:ext cx="826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Bailarina</a:t>
            </a:r>
            <a:endParaRPr lang="pt-BR" sz="36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67E14468-1932-4B83-9F09-682B7150F8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606" y="3152420"/>
            <a:ext cx="356616" cy="359092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EEF306A6-87B1-4B0F-8A95-EB9A72A3EE0D}"/>
              </a:ext>
            </a:extLst>
          </p:cNvPr>
          <p:cNvSpPr txBox="1"/>
          <p:nvPr/>
        </p:nvSpPr>
        <p:spPr>
          <a:xfrm>
            <a:off x="497880" y="4178592"/>
            <a:ext cx="7151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Montserrat Light" pitchFamily="2" charset="77"/>
              </a:rPr>
              <a:t>Legados</a:t>
            </a:r>
            <a:endParaRPr lang="pt-BR" sz="2000" b="1" dirty="0">
              <a:latin typeface="Montserrat" pitchFamily="2" charset="77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D8E730DC-7428-41B8-86E1-7086784EAA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0" y="3904413"/>
            <a:ext cx="371792" cy="259769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A8F0A355-7486-4689-893F-4C4E4BD780AF}"/>
              </a:ext>
            </a:extLst>
          </p:cNvPr>
          <p:cNvSpPr txBox="1"/>
          <p:nvPr/>
        </p:nvSpPr>
        <p:spPr>
          <a:xfrm>
            <a:off x="437020" y="3053789"/>
            <a:ext cx="82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F0000"/>
                </a:solidFill>
                <a:latin typeface="Montserrat Light" pitchFamily="2" charset="77"/>
              </a:rPr>
              <a:t>Banco de Dados</a:t>
            </a:r>
            <a:endParaRPr lang="pt-BR" sz="3200" b="1" dirty="0">
              <a:solidFill>
                <a:srgbClr val="FF0000"/>
              </a:solidFill>
              <a:latin typeface="Montserrat" pitchFamily="2" charset="77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96F6FD98-EC58-4DDA-9634-A32C5366DE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2" y="2741295"/>
            <a:ext cx="295915" cy="282689"/>
          </a:xfrm>
          <a:prstGeom prst="rect">
            <a:avLst/>
          </a:prstGeom>
        </p:spPr>
      </p:pic>
      <p:pic>
        <p:nvPicPr>
          <p:cNvPr id="33" name="Picture 2" descr="Resultado de imagem para cameras de monitoramento icone">
            <a:extLst>
              <a:ext uri="{FF2B5EF4-FFF2-40B4-BE49-F238E27FC236}">
                <a16:creationId xmlns:a16="http://schemas.microsoft.com/office/drawing/2014/main" id="{EB90E575-E310-4276-A0C8-0E14B9B2F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198" y="4977431"/>
            <a:ext cx="593631" cy="59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06C5849-313D-4D13-B229-3931DCB606F9}"/>
              </a:ext>
            </a:extLst>
          </p:cNvPr>
          <p:cNvSpPr txBox="1"/>
          <p:nvPr/>
        </p:nvSpPr>
        <p:spPr>
          <a:xfrm>
            <a:off x="5741478" y="5638186"/>
            <a:ext cx="1230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CFTV / Radar ....</a:t>
            </a:r>
          </a:p>
          <a:p>
            <a:pPr algn="ctr"/>
            <a:r>
              <a:rPr lang="pt-BR" sz="100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Conectividade</a:t>
            </a:r>
            <a:endParaRPr lang="pt-BR" sz="36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7AC0FCB-BACA-4B23-A023-DEA10A808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0" y="1121609"/>
            <a:ext cx="1014439" cy="102148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EC3E34E-EBD0-40DE-9E8A-740DAB50D3D5}"/>
              </a:ext>
            </a:extLst>
          </p:cNvPr>
          <p:cNvSpPr txBox="1"/>
          <p:nvPr/>
        </p:nvSpPr>
        <p:spPr>
          <a:xfrm>
            <a:off x="450464" y="2133585"/>
            <a:ext cx="826566" cy="37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i="1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ANTT</a:t>
            </a:r>
            <a:endParaRPr lang="pt-BR" sz="2400" b="1" i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6AFACE1-863D-4CA8-BD8B-FBC970C29521}"/>
              </a:ext>
            </a:extLst>
          </p:cNvPr>
          <p:cNvSpPr txBox="1"/>
          <p:nvPr/>
        </p:nvSpPr>
        <p:spPr>
          <a:xfrm>
            <a:off x="2079853" y="5350981"/>
            <a:ext cx="948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Montserrat Light" pitchFamily="2" charset="77"/>
              </a:rPr>
              <a:t>Q-Ware Server</a:t>
            </a:r>
          </a:p>
          <a:p>
            <a:pPr algn="ctr"/>
            <a:r>
              <a:rPr lang="pt-BR" sz="1000" b="1" dirty="0">
                <a:latin typeface="Montserrat Light" pitchFamily="2" charset="77"/>
              </a:rPr>
              <a:t>LOCAL</a:t>
            </a:r>
            <a:endParaRPr lang="pt-BR" sz="2000" b="1" dirty="0">
              <a:latin typeface="Montserrat" pitchFamily="2" charset="77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4EECA198-2FC5-4362-8AE6-21F61F86B0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rgbClr val="F445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210" y="4590791"/>
            <a:ext cx="415118" cy="753389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EDE35608-84BC-4718-8B05-7DF5F882D1C1}"/>
              </a:ext>
            </a:extLst>
          </p:cNvPr>
          <p:cNvSpPr txBox="1"/>
          <p:nvPr/>
        </p:nvSpPr>
        <p:spPr>
          <a:xfrm>
            <a:off x="2948644" y="4015051"/>
            <a:ext cx="826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QWCFP</a:t>
            </a:r>
            <a:endParaRPr lang="pt-BR" sz="3200" b="1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  <p:pic>
        <p:nvPicPr>
          <p:cNvPr id="40" name="Imagem 39" descr="Uma imagem contendo objeto&#10;&#10;Descrição gerada automaticamente">
            <a:extLst>
              <a:ext uri="{FF2B5EF4-FFF2-40B4-BE49-F238E27FC236}">
                <a16:creationId xmlns:a16="http://schemas.microsoft.com/office/drawing/2014/main" id="{28D32447-B95A-4F5B-AE48-0685A1FDC91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01" y="3627748"/>
            <a:ext cx="331095" cy="333394"/>
          </a:xfrm>
          <a:prstGeom prst="rect">
            <a:avLst/>
          </a:prstGeom>
        </p:spPr>
      </p:pic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F3BE744B-3609-4C9E-AE06-367D75F61060}"/>
              </a:ext>
            </a:extLst>
          </p:cNvPr>
          <p:cNvCxnSpPr>
            <a:cxnSpLocks/>
            <a:stCxn id="18" idx="1"/>
            <a:endCxn id="20" idx="3"/>
          </p:cNvCxnSpPr>
          <p:nvPr/>
        </p:nvCxnSpPr>
        <p:spPr>
          <a:xfrm rot="10800000" flipV="1">
            <a:off x="4450507" y="1147973"/>
            <a:ext cx="2815317" cy="26387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A22239FE-F1BB-4C67-AD2B-00F2EC5B8AB7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 flipH="1">
            <a:off x="4450505" y="762846"/>
            <a:ext cx="754898" cy="3023889"/>
          </a:xfrm>
          <a:prstGeom prst="curvedConnector3">
            <a:avLst>
              <a:gd name="adj1" fmla="val -485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40C04844-2FAA-4E53-AE6D-62B9E8E385D9}"/>
              </a:ext>
            </a:extLst>
          </p:cNvPr>
          <p:cNvCxnSpPr>
            <a:cxnSpLocks/>
            <a:stCxn id="33" idx="0"/>
            <a:endCxn id="22" idx="3"/>
          </p:cNvCxnSpPr>
          <p:nvPr/>
        </p:nvCxnSpPr>
        <p:spPr>
          <a:xfrm rot="16200000" flipH="1" flipV="1">
            <a:off x="5350316" y="4319646"/>
            <a:ext cx="231915" cy="1547482"/>
          </a:xfrm>
          <a:prstGeom prst="curvedConnector4">
            <a:avLst>
              <a:gd name="adj1" fmla="val -86821"/>
              <a:gd name="adj2" fmla="val 59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9E5BCA73-5D05-48EF-AA77-5BFCEB8316EB}"/>
              </a:ext>
            </a:extLst>
          </p:cNvPr>
          <p:cNvCxnSpPr>
            <a:cxnSpLocks/>
            <a:stCxn id="22" idx="0"/>
            <a:endCxn id="20" idx="3"/>
          </p:cNvCxnSpPr>
          <p:nvPr/>
        </p:nvCxnSpPr>
        <p:spPr>
          <a:xfrm rot="5400000" flipH="1" flipV="1">
            <a:off x="3865271" y="4367781"/>
            <a:ext cx="1166279" cy="4189"/>
          </a:xfrm>
          <a:prstGeom prst="curvedConnector4">
            <a:avLst>
              <a:gd name="adj1" fmla="val 35144"/>
              <a:gd name="adj2" fmla="val 145586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956241C2-E368-4A2E-8F9C-6A585F9296C2}"/>
              </a:ext>
            </a:extLst>
          </p:cNvPr>
          <p:cNvCxnSpPr>
            <a:cxnSpLocks/>
            <a:stCxn id="40" idx="3"/>
            <a:endCxn id="20" idx="1"/>
          </p:cNvCxnSpPr>
          <p:nvPr/>
        </p:nvCxnSpPr>
        <p:spPr>
          <a:xfrm flipV="1">
            <a:off x="3361395" y="3786734"/>
            <a:ext cx="695935" cy="7711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7382BF-75C6-482D-88CB-0B2A6B9B4C9B}"/>
              </a:ext>
            </a:extLst>
          </p:cNvPr>
          <p:cNvSpPr txBox="1"/>
          <p:nvPr/>
        </p:nvSpPr>
        <p:spPr>
          <a:xfrm>
            <a:off x="951860" y="5135185"/>
            <a:ext cx="7053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Montserrat Light" pitchFamily="2" charset="77"/>
              </a:rPr>
              <a:t>Power Center</a:t>
            </a:r>
            <a:endParaRPr lang="pt-BR" sz="1000" b="1" dirty="0">
              <a:latin typeface="Montserrat Light" pitchFamily="2" charset="77"/>
            </a:endParaRPr>
          </a:p>
        </p:txBody>
      </p:sp>
      <p:pic>
        <p:nvPicPr>
          <p:cNvPr id="47" name="Imagem 46" descr="Uma imagem contendo mapa&#10;&#10;Descrição gerada automaticamente">
            <a:extLst>
              <a:ext uri="{FF2B5EF4-FFF2-40B4-BE49-F238E27FC236}">
                <a16:creationId xmlns:a16="http://schemas.microsoft.com/office/drawing/2014/main" id="{406DA136-BE66-4929-B577-B63BB8235C8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rgbClr val="F445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6639" y="4680895"/>
            <a:ext cx="255798" cy="284643"/>
          </a:xfrm>
          <a:prstGeom prst="rect">
            <a:avLst/>
          </a:prstGeom>
          <a:ln>
            <a:noFill/>
          </a:ln>
        </p:spPr>
      </p:pic>
      <p:pic>
        <p:nvPicPr>
          <p:cNvPr id="48" name="Imagem 47" descr="Uma imagem contendo mapa&#10;&#10;Descrição gerada automaticamente">
            <a:extLst>
              <a:ext uri="{FF2B5EF4-FFF2-40B4-BE49-F238E27FC236}">
                <a16:creationId xmlns:a16="http://schemas.microsoft.com/office/drawing/2014/main" id="{9CA92842-E6A8-454B-8F22-52E6B777B1C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rgbClr val="F445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7254" y="4700345"/>
            <a:ext cx="232596" cy="258826"/>
          </a:xfrm>
          <a:prstGeom prst="rect">
            <a:avLst/>
          </a:prstGeom>
          <a:ln>
            <a:noFill/>
          </a:ln>
        </p:spPr>
      </p:pic>
      <p:pic>
        <p:nvPicPr>
          <p:cNvPr id="49" name="Imagem 48" descr="Uma imagem contendo mapa&#10;&#10;Descrição gerada automaticamente">
            <a:extLst>
              <a:ext uri="{FF2B5EF4-FFF2-40B4-BE49-F238E27FC236}">
                <a16:creationId xmlns:a16="http://schemas.microsoft.com/office/drawing/2014/main" id="{61D42D1F-F533-4141-9602-83027E7D4A8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rgbClr val="F445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6845" y="4506135"/>
            <a:ext cx="255798" cy="284643"/>
          </a:xfrm>
          <a:prstGeom prst="rect">
            <a:avLst/>
          </a:prstGeom>
          <a:ln>
            <a:noFill/>
          </a:ln>
        </p:spPr>
      </p:pic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533E3259-08C1-438B-A921-354B2EF9B522}"/>
              </a:ext>
            </a:extLst>
          </p:cNvPr>
          <p:cNvCxnSpPr>
            <a:cxnSpLocks/>
            <a:stCxn id="40" idx="0"/>
            <a:endCxn id="23" idx="2"/>
          </p:cNvCxnSpPr>
          <p:nvPr/>
        </p:nvCxnSpPr>
        <p:spPr>
          <a:xfrm flipV="1">
            <a:off x="3195849" y="2961625"/>
            <a:ext cx="595079" cy="666123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52CF173-F39F-4684-A3B8-00103D581E7E}"/>
              </a:ext>
            </a:extLst>
          </p:cNvPr>
          <p:cNvCxnSpPr>
            <a:cxnSpLocks/>
            <a:stCxn id="40" idx="0"/>
            <a:endCxn id="25" idx="2"/>
          </p:cNvCxnSpPr>
          <p:nvPr/>
        </p:nvCxnSpPr>
        <p:spPr>
          <a:xfrm flipH="1" flipV="1">
            <a:off x="2941912" y="2148503"/>
            <a:ext cx="253937" cy="1479245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E6CDE43C-A429-48E9-B34A-C8FEFC81AF72}"/>
              </a:ext>
            </a:extLst>
          </p:cNvPr>
          <p:cNvCxnSpPr>
            <a:cxnSpLocks/>
            <a:stCxn id="40" idx="1"/>
            <a:endCxn id="38" idx="0"/>
          </p:cNvCxnSpPr>
          <p:nvPr/>
        </p:nvCxnSpPr>
        <p:spPr>
          <a:xfrm flipH="1">
            <a:off x="2706769" y="3794445"/>
            <a:ext cx="323532" cy="796347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Oval 49">
            <a:extLst>
              <a:ext uri="{FF2B5EF4-FFF2-40B4-BE49-F238E27FC236}">
                <a16:creationId xmlns:a16="http://schemas.microsoft.com/office/drawing/2014/main" id="{E4ADB916-4DB9-4BBD-83AA-E7BCCEF7399E}"/>
              </a:ext>
            </a:extLst>
          </p:cNvPr>
          <p:cNvSpPr/>
          <p:nvPr/>
        </p:nvSpPr>
        <p:spPr>
          <a:xfrm>
            <a:off x="4052793" y="649817"/>
            <a:ext cx="263745" cy="265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1</a:t>
            </a:r>
          </a:p>
        </p:txBody>
      </p:sp>
      <p:pic>
        <p:nvPicPr>
          <p:cNvPr id="54" name="Picture 2" descr="Resultado de imagem para lupa">
            <a:extLst>
              <a:ext uri="{FF2B5EF4-FFF2-40B4-BE49-F238E27FC236}">
                <a16:creationId xmlns:a16="http://schemas.microsoft.com/office/drawing/2014/main" id="{81AEC3E6-341A-4DE2-A5FA-96199BD5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908" y="1818805"/>
            <a:ext cx="3480955" cy="351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0B2ACC9B-D6BA-44F6-B414-ACAAEEB8A580}"/>
              </a:ext>
            </a:extLst>
          </p:cNvPr>
          <p:cNvSpPr txBox="1"/>
          <p:nvPr/>
        </p:nvSpPr>
        <p:spPr>
          <a:xfrm>
            <a:off x="6460059" y="3550069"/>
            <a:ext cx="1348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QWCFP</a:t>
            </a:r>
            <a:endParaRPr lang="pt-BR" sz="3000" b="1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  <p:pic>
        <p:nvPicPr>
          <p:cNvPr id="56" name="Imagem 55" descr="Uma imagem contendo objeto&#10;&#10;Descrição gerada automaticamente">
            <a:extLst>
              <a:ext uri="{FF2B5EF4-FFF2-40B4-BE49-F238E27FC236}">
                <a16:creationId xmlns:a16="http://schemas.microsoft.com/office/drawing/2014/main" id="{60E267AB-C668-47AF-81A1-DD852AD8FF2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58" y="2738505"/>
            <a:ext cx="756865" cy="762121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7428A3A7-9AFB-4087-8660-220578BF58B1}"/>
              </a:ext>
            </a:extLst>
          </p:cNvPr>
          <p:cNvSpPr txBox="1"/>
          <p:nvPr/>
        </p:nvSpPr>
        <p:spPr>
          <a:xfrm>
            <a:off x="95392" y="153137"/>
            <a:ext cx="441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itchFamily="2" charset="77"/>
              </a:rPr>
              <a:t>Cenário envio de dados imagens e vídeos I</a:t>
            </a:r>
            <a:endParaRPr lang="pt-BR" sz="6600" dirty="0">
              <a:solidFill>
                <a:schemeClr val="bg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0112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28B394E4-5B00-4650-B73C-78F470B0CC50}"/>
              </a:ext>
            </a:extLst>
          </p:cNvPr>
          <p:cNvSpPr/>
          <p:nvPr/>
        </p:nvSpPr>
        <p:spPr>
          <a:xfrm>
            <a:off x="5761693" y="2256198"/>
            <a:ext cx="3205707" cy="28748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DC24FEBA-5580-4C24-918A-A5A77D486C48}"/>
              </a:ext>
            </a:extLst>
          </p:cNvPr>
          <p:cNvSpPr/>
          <p:nvPr/>
        </p:nvSpPr>
        <p:spPr>
          <a:xfrm>
            <a:off x="1450432" y="1766091"/>
            <a:ext cx="226139" cy="226139"/>
          </a:xfrm>
          <a:prstGeom prst="ellipse">
            <a:avLst/>
          </a:prstGeom>
          <a:gradFill>
            <a:gsLst>
              <a:gs pos="0">
                <a:srgbClr val="25B8CC"/>
              </a:gs>
              <a:gs pos="99000">
                <a:srgbClr val="046E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A</a:t>
            </a:r>
          </a:p>
        </p:txBody>
      </p:sp>
      <p:sp>
        <p:nvSpPr>
          <p:cNvPr id="59" name="Oval 75">
            <a:extLst>
              <a:ext uri="{FF2B5EF4-FFF2-40B4-BE49-F238E27FC236}">
                <a16:creationId xmlns:a16="http://schemas.microsoft.com/office/drawing/2014/main" id="{2FA480D8-AFD7-40EF-B951-0D5E63158B85}"/>
              </a:ext>
            </a:extLst>
          </p:cNvPr>
          <p:cNvSpPr/>
          <p:nvPr/>
        </p:nvSpPr>
        <p:spPr>
          <a:xfrm>
            <a:off x="1086423" y="2282233"/>
            <a:ext cx="226139" cy="226139"/>
          </a:xfrm>
          <a:prstGeom prst="ellipse">
            <a:avLst/>
          </a:prstGeom>
          <a:gradFill>
            <a:gsLst>
              <a:gs pos="0">
                <a:srgbClr val="F58021"/>
              </a:gs>
              <a:gs pos="98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 err="1">
                <a:latin typeface="Montserrat" pitchFamily="2" charset="77"/>
              </a:rPr>
              <a:t>B</a:t>
            </a:r>
            <a:endParaRPr lang="pt-BR" sz="900" dirty="0">
              <a:latin typeface="Montserrat" pitchFamily="2" charset="77"/>
            </a:endParaRP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398BE6A-8BCF-4CBE-8BD0-AF1E1A43CFC3}"/>
              </a:ext>
            </a:extLst>
          </p:cNvPr>
          <p:cNvGrpSpPr/>
          <p:nvPr/>
        </p:nvGrpSpPr>
        <p:grpSpPr>
          <a:xfrm>
            <a:off x="3474440" y="1091704"/>
            <a:ext cx="1253939" cy="900526"/>
            <a:chOff x="1303163" y="1220713"/>
            <a:chExt cx="1671918" cy="1200701"/>
          </a:xfrm>
        </p:grpSpPr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39343596-4693-4466-83AB-23FE568DBD0C}"/>
                </a:ext>
              </a:extLst>
            </p:cNvPr>
            <p:cNvSpPr txBox="1"/>
            <p:nvPr/>
          </p:nvSpPr>
          <p:spPr>
            <a:xfrm>
              <a:off x="1303163" y="1887934"/>
              <a:ext cx="167191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Aplicações off-line</a:t>
              </a:r>
            </a:p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Concessionárias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0D2FF71B-2531-4842-BD36-071977F0D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231" y="1220713"/>
              <a:ext cx="677460" cy="562960"/>
            </a:xfrm>
            <a:prstGeom prst="rect">
              <a:avLst/>
            </a:pr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BD8C6BE4-3C69-4515-8D60-EFAAC53081E7}"/>
              </a:ext>
            </a:extLst>
          </p:cNvPr>
          <p:cNvGrpSpPr/>
          <p:nvPr/>
        </p:nvGrpSpPr>
        <p:grpSpPr>
          <a:xfrm>
            <a:off x="6664454" y="579235"/>
            <a:ext cx="1487974" cy="785371"/>
            <a:chOff x="3422438" y="988631"/>
            <a:chExt cx="1983964" cy="1047161"/>
          </a:xfrm>
        </p:grpSpPr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300F2C37-FC93-43CB-BF88-CD61B75507F5}"/>
                </a:ext>
              </a:extLst>
            </p:cNvPr>
            <p:cNvSpPr txBox="1"/>
            <p:nvPr/>
          </p:nvSpPr>
          <p:spPr>
            <a:xfrm>
              <a:off x="3422438" y="1502312"/>
              <a:ext cx="1983964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Empresas e Órgãos</a:t>
              </a:r>
            </a:p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do Governo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49ABE47E-D7AB-41CF-8068-4E4869AD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63" y="988631"/>
              <a:ext cx="493305" cy="493305"/>
            </a:xfrm>
            <a:prstGeom prst="rect">
              <a:avLst/>
            </a:prstGeom>
          </p:spPr>
        </p:pic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C693141C-2925-4E27-80E8-8E3A5712C5D3}"/>
              </a:ext>
            </a:extLst>
          </p:cNvPr>
          <p:cNvGrpSpPr/>
          <p:nvPr/>
        </p:nvGrpSpPr>
        <p:grpSpPr>
          <a:xfrm>
            <a:off x="3233375" y="3861400"/>
            <a:ext cx="708710" cy="477989"/>
            <a:chOff x="5177186" y="1630407"/>
            <a:chExt cx="944946" cy="637319"/>
          </a:xfrm>
        </p:grpSpPr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C26E11A-ECE6-4C20-9476-1C5AA1DB43BF}"/>
                </a:ext>
              </a:extLst>
            </p:cNvPr>
            <p:cNvSpPr txBox="1"/>
            <p:nvPr/>
          </p:nvSpPr>
          <p:spPr>
            <a:xfrm>
              <a:off x="5177186" y="1982946"/>
              <a:ext cx="944946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88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Firewall</a:t>
              </a:r>
              <a:endParaRPr lang="pt-BR" sz="24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E1E8B249-E0DF-4D19-8D99-A849240E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658" y="1630407"/>
              <a:ext cx="449485" cy="362742"/>
            </a:xfrm>
            <a:prstGeom prst="rect">
              <a:avLst/>
            </a:prstGeom>
          </p:spPr>
        </p:pic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D528684-06DD-46F0-8D1A-B84022C0A2FC}"/>
              </a:ext>
            </a:extLst>
          </p:cNvPr>
          <p:cNvGrpSpPr/>
          <p:nvPr/>
        </p:nvGrpSpPr>
        <p:grpSpPr>
          <a:xfrm>
            <a:off x="3114721" y="5440250"/>
            <a:ext cx="1055362" cy="870421"/>
            <a:chOff x="8424847" y="1055774"/>
            <a:chExt cx="1407149" cy="1160559"/>
          </a:xfrm>
        </p:grpSpPr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D5E305D1-A67D-455D-A329-1BBAF1E63F6F}"/>
                </a:ext>
              </a:extLst>
            </p:cNvPr>
            <p:cNvSpPr txBox="1"/>
            <p:nvPr/>
          </p:nvSpPr>
          <p:spPr>
            <a:xfrm>
              <a:off x="8424847" y="1662336"/>
              <a:ext cx="140714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Ponto de</a:t>
              </a:r>
            </a:p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F35EDD7A-FB7A-46F1-AC8E-1A441AB1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942" y="1055774"/>
              <a:ext cx="562960" cy="582044"/>
            </a:xfrm>
            <a:prstGeom prst="rect">
              <a:avLst/>
            </a:prstGeom>
          </p:spPr>
        </p:pic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D4B98584-D30B-4682-8767-53324FFB8461}"/>
              </a:ext>
            </a:extLst>
          </p:cNvPr>
          <p:cNvGrpSpPr/>
          <p:nvPr/>
        </p:nvGrpSpPr>
        <p:grpSpPr>
          <a:xfrm>
            <a:off x="2586684" y="2723191"/>
            <a:ext cx="708709" cy="698864"/>
            <a:chOff x="3404107" y="2350898"/>
            <a:chExt cx="944945" cy="931818"/>
          </a:xfrm>
        </p:grpSpPr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20CAA18F-DD0F-4FA8-8E20-E8066EE40B8D}"/>
                </a:ext>
              </a:extLst>
            </p:cNvPr>
            <p:cNvSpPr txBox="1"/>
            <p:nvPr/>
          </p:nvSpPr>
          <p:spPr>
            <a:xfrm>
              <a:off x="3404107" y="2749236"/>
              <a:ext cx="94494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00" dirty="0">
                  <a:solidFill>
                    <a:srgbClr val="F05C4B"/>
                  </a:solidFill>
                  <a:latin typeface="Montserrat Light" pitchFamily="2" charset="77"/>
                </a:rPr>
                <a:t>Web</a:t>
              </a:r>
              <a:endParaRPr lang="pt-BR" sz="36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9B51D462-2D1C-4BE2-88DB-FF1065589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175" y="2350898"/>
              <a:ext cx="419835" cy="372126"/>
            </a:xfrm>
            <a:prstGeom prst="rect">
              <a:avLst/>
            </a:prstGeom>
          </p:spPr>
        </p:pic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79DD0547-1BFA-4E35-BFD7-BB91908AC36E}"/>
              </a:ext>
            </a:extLst>
          </p:cNvPr>
          <p:cNvGrpSpPr/>
          <p:nvPr/>
        </p:nvGrpSpPr>
        <p:grpSpPr>
          <a:xfrm>
            <a:off x="1858725" y="2053378"/>
            <a:ext cx="769294" cy="676303"/>
            <a:chOff x="7026264" y="2334714"/>
            <a:chExt cx="1025725" cy="901736"/>
          </a:xfrm>
        </p:grpSpPr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1A93A568-F499-4CFA-883B-C17D66D9B131}"/>
                </a:ext>
              </a:extLst>
            </p:cNvPr>
            <p:cNvSpPr txBox="1"/>
            <p:nvPr/>
          </p:nvSpPr>
          <p:spPr>
            <a:xfrm>
              <a:off x="7026264" y="2702971"/>
              <a:ext cx="1025725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000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8B247E6B-37C1-40CB-AD69-479DF66EB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040" y="2334714"/>
              <a:ext cx="419835" cy="381668"/>
            </a:xfrm>
            <a:prstGeom prst="rect">
              <a:avLst/>
            </a:prstGeom>
          </p:spPr>
        </p:pic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10F11D9C-D6C9-4457-B058-DB0172BFFD81}"/>
              </a:ext>
            </a:extLst>
          </p:cNvPr>
          <p:cNvGrpSpPr/>
          <p:nvPr/>
        </p:nvGrpSpPr>
        <p:grpSpPr>
          <a:xfrm>
            <a:off x="4897300" y="3778622"/>
            <a:ext cx="777152" cy="592515"/>
            <a:chOff x="4743634" y="3238046"/>
            <a:chExt cx="1036202" cy="790020"/>
          </a:xfrm>
        </p:grpSpPr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69E32728-501A-432D-81DD-D294FFBF538F}"/>
                </a:ext>
              </a:extLst>
            </p:cNvPr>
            <p:cNvSpPr txBox="1"/>
            <p:nvPr/>
          </p:nvSpPr>
          <p:spPr>
            <a:xfrm>
              <a:off x="4743634" y="3689511"/>
              <a:ext cx="103620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Bailarina</a:t>
              </a:r>
              <a:endPara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F5ABC445-A58A-42A4-8EED-7B93CE4B1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7" y="3238046"/>
              <a:ext cx="407690" cy="407690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D4C8C09C-0BF6-478C-9039-B3C22F159171}"/>
              </a:ext>
            </a:extLst>
          </p:cNvPr>
          <p:cNvGrpSpPr/>
          <p:nvPr/>
        </p:nvGrpSpPr>
        <p:grpSpPr>
          <a:xfrm>
            <a:off x="117530" y="4165423"/>
            <a:ext cx="687700" cy="633574"/>
            <a:chOff x="3028814" y="4902529"/>
            <a:chExt cx="817606" cy="844764"/>
          </a:xfrm>
        </p:grpSpPr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A9A8384B-A5DE-490D-AC49-342F00B18266}"/>
                </a:ext>
              </a:extLst>
            </p:cNvPr>
            <p:cNvSpPr txBox="1"/>
            <p:nvPr/>
          </p:nvSpPr>
          <p:spPr>
            <a:xfrm>
              <a:off x="3028814" y="5213814"/>
              <a:ext cx="817606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Legados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437266C0-2C67-44CA-BE37-2ADA3B6AC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402" y="4902529"/>
              <a:ext cx="425039" cy="294925"/>
            </a:xfrm>
            <a:prstGeom prst="rect">
              <a:avLst/>
            </a:prstGeom>
          </p:spPr>
        </p:pic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89825FE-40AB-444A-84EF-EB092FAF3DDE}"/>
              </a:ext>
            </a:extLst>
          </p:cNvPr>
          <p:cNvGrpSpPr/>
          <p:nvPr/>
        </p:nvGrpSpPr>
        <p:grpSpPr>
          <a:xfrm>
            <a:off x="135995" y="3175024"/>
            <a:ext cx="795203" cy="666199"/>
            <a:chOff x="8029235" y="5518665"/>
            <a:chExt cx="1060270" cy="888267"/>
          </a:xfrm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3FB7FB53-6C22-4855-ACF0-D457C81F0252}"/>
                </a:ext>
              </a:extLst>
            </p:cNvPr>
            <p:cNvSpPr txBox="1"/>
            <p:nvPr/>
          </p:nvSpPr>
          <p:spPr>
            <a:xfrm>
              <a:off x="8029235" y="5873451"/>
              <a:ext cx="1060270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rgbClr val="FF0000"/>
                  </a:solidFill>
                  <a:latin typeface="Montserrat Light" pitchFamily="2" charset="77"/>
                </a:rPr>
                <a:t>Banco de Dados</a:t>
              </a:r>
              <a:endParaRPr lang="pt-BR" sz="32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87" name="Imagem 86">
              <a:extLst>
                <a:ext uri="{FF2B5EF4-FFF2-40B4-BE49-F238E27FC236}">
                  <a16:creationId xmlns:a16="http://schemas.microsoft.com/office/drawing/2014/main" id="{44ACC5BE-6C71-456C-A052-3433A516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238" y="5518665"/>
              <a:ext cx="338296" cy="320948"/>
            </a:xfrm>
            <a:prstGeom prst="rect">
              <a:avLst/>
            </a:prstGeom>
          </p:spPr>
        </p:pic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903B29AB-15B7-48CF-842A-7DCEF6D7B5B2}"/>
              </a:ext>
            </a:extLst>
          </p:cNvPr>
          <p:cNvGrpSpPr/>
          <p:nvPr/>
        </p:nvGrpSpPr>
        <p:grpSpPr>
          <a:xfrm>
            <a:off x="4563268" y="5079100"/>
            <a:ext cx="1314315" cy="896232"/>
            <a:chOff x="10188562" y="1209577"/>
            <a:chExt cx="1752420" cy="1194978"/>
          </a:xfrm>
        </p:grpSpPr>
        <p:pic>
          <p:nvPicPr>
            <p:cNvPr id="92" name="Picture 2" descr="Resultado de imagem para cameras de monitoramento icone">
              <a:extLst>
                <a:ext uri="{FF2B5EF4-FFF2-40B4-BE49-F238E27FC236}">
                  <a16:creationId xmlns:a16="http://schemas.microsoft.com/office/drawing/2014/main" id="{8CB3878D-915B-4C07-9780-B454272EA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6105" y="1209577"/>
              <a:ext cx="678651" cy="67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2718D777-1EC3-453C-8A01-2CA9BB98920B}"/>
                </a:ext>
              </a:extLst>
            </p:cNvPr>
            <p:cNvSpPr txBox="1"/>
            <p:nvPr/>
          </p:nvSpPr>
          <p:spPr>
            <a:xfrm>
              <a:off x="10188562" y="1871074"/>
              <a:ext cx="1752420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CFTV / Radar ....</a:t>
              </a:r>
            </a:p>
            <a:p>
              <a:pPr algn="ctr"/>
              <a:r>
                <a:rPr lang="pt-BR" sz="1000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Conectividade</a:t>
              </a:r>
              <a:endParaRPr lang="pt-BR" sz="360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E25242F4-75F3-48A1-A502-BD2091E3D420}"/>
              </a:ext>
            </a:extLst>
          </p:cNvPr>
          <p:cNvGrpSpPr/>
          <p:nvPr/>
        </p:nvGrpSpPr>
        <p:grpSpPr>
          <a:xfrm>
            <a:off x="64318" y="1854867"/>
            <a:ext cx="869795" cy="1184865"/>
            <a:chOff x="239886" y="1742949"/>
            <a:chExt cx="1159726" cy="1579821"/>
          </a:xfrm>
        </p:grpSpPr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8A01DE2F-CD61-47DE-8BE6-28520F71B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86" y="1742949"/>
              <a:ext cx="1159726" cy="1159726"/>
            </a:xfrm>
            <a:prstGeom prst="rect">
              <a:avLst/>
            </a:prstGeom>
          </p:spPr>
        </p:pic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FA89EBF0-7056-4B2E-B403-3093F4419446}"/>
                </a:ext>
              </a:extLst>
            </p:cNvPr>
            <p:cNvSpPr txBox="1"/>
            <p:nvPr/>
          </p:nvSpPr>
          <p:spPr>
            <a:xfrm>
              <a:off x="309353" y="2891883"/>
              <a:ext cx="9449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b="1" i="1" dirty="0">
                  <a:solidFill>
                    <a:schemeClr val="accent1">
                      <a:lumMod val="50000"/>
                    </a:schemeClr>
                  </a:solidFill>
                  <a:latin typeface="Montserrat Light" pitchFamily="2" charset="77"/>
                </a:rPr>
                <a:t>ANTT</a:t>
              </a:r>
              <a:endParaRPr lang="pt-BR" sz="2400" b="1" i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endParaRPr>
            </a:p>
          </p:txBody>
        </p:sp>
      </p:grpSp>
      <p:sp>
        <p:nvSpPr>
          <p:cNvPr id="97" name="Arco 96">
            <a:extLst>
              <a:ext uri="{FF2B5EF4-FFF2-40B4-BE49-F238E27FC236}">
                <a16:creationId xmlns:a16="http://schemas.microsoft.com/office/drawing/2014/main" id="{FB4E73C5-8A3D-4248-974F-F8C01F94047E}"/>
              </a:ext>
            </a:extLst>
          </p:cNvPr>
          <p:cNvSpPr/>
          <p:nvPr/>
        </p:nvSpPr>
        <p:spPr>
          <a:xfrm rot="923713">
            <a:off x="-394712" y="1756290"/>
            <a:ext cx="4027814" cy="4027814"/>
          </a:xfrm>
          <a:prstGeom prst="arc">
            <a:avLst>
              <a:gd name="adj1" fmla="val 336483"/>
              <a:gd name="adj2" fmla="val 27553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53AB3809-3D2C-462B-BB5B-2DDFAEE8334B}"/>
              </a:ext>
            </a:extLst>
          </p:cNvPr>
          <p:cNvGrpSpPr/>
          <p:nvPr/>
        </p:nvGrpSpPr>
        <p:grpSpPr>
          <a:xfrm>
            <a:off x="1351217" y="4749877"/>
            <a:ext cx="1064777" cy="1047413"/>
            <a:chOff x="4786456" y="4601013"/>
            <a:chExt cx="1475746" cy="1456635"/>
          </a:xfrm>
        </p:grpSpPr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7470BE37-0800-4B1F-A155-5D0FBBB2126E}"/>
                </a:ext>
              </a:extLst>
            </p:cNvPr>
            <p:cNvSpPr txBox="1"/>
            <p:nvPr/>
          </p:nvSpPr>
          <p:spPr>
            <a:xfrm>
              <a:off x="4786456" y="5501216"/>
              <a:ext cx="1475746" cy="55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Q-Ware Server</a:t>
              </a:r>
            </a:p>
            <a:p>
              <a:pPr algn="ctr"/>
              <a:r>
                <a:rPr lang="pt-BR" sz="1000" b="1" dirty="0">
                  <a:latin typeface="Montserrat Light" pitchFamily="2" charset="77"/>
                </a:rPr>
                <a:t>LOCAL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CE282181-0811-4393-BDD8-D86477FA0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84" y="4601013"/>
              <a:ext cx="493305" cy="892150"/>
            </a:xfrm>
            <a:prstGeom prst="rect">
              <a:avLst/>
            </a:prstGeom>
          </p:spPr>
        </p:pic>
      </p:grpSp>
      <p:sp>
        <p:nvSpPr>
          <p:cNvPr id="101" name="Arco 100">
            <a:extLst>
              <a:ext uri="{FF2B5EF4-FFF2-40B4-BE49-F238E27FC236}">
                <a16:creationId xmlns:a16="http://schemas.microsoft.com/office/drawing/2014/main" id="{5954EEDB-2E95-4E69-B22F-1B9EB4BB395A}"/>
              </a:ext>
            </a:extLst>
          </p:cNvPr>
          <p:cNvSpPr/>
          <p:nvPr/>
        </p:nvSpPr>
        <p:spPr>
          <a:xfrm rot="923713">
            <a:off x="-1582512" y="1868065"/>
            <a:ext cx="3673913" cy="3673913"/>
          </a:xfrm>
          <a:prstGeom prst="arc">
            <a:avLst>
              <a:gd name="adj1" fmla="val 16820544"/>
              <a:gd name="adj2" fmla="val 196538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57604EFD-BB45-4BA7-8678-DEFFAF187D5B}"/>
              </a:ext>
            </a:extLst>
          </p:cNvPr>
          <p:cNvGrpSpPr/>
          <p:nvPr/>
        </p:nvGrpSpPr>
        <p:grpSpPr>
          <a:xfrm>
            <a:off x="2218852" y="3929845"/>
            <a:ext cx="708709" cy="576010"/>
            <a:chOff x="3002772" y="3716723"/>
            <a:chExt cx="944945" cy="768012"/>
          </a:xfrm>
        </p:grpSpPr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1DFE540B-85E6-43FE-BB5E-EAA8F60FE238}"/>
                </a:ext>
              </a:extLst>
            </p:cNvPr>
            <p:cNvSpPr txBox="1"/>
            <p:nvPr/>
          </p:nvSpPr>
          <p:spPr>
            <a:xfrm>
              <a:off x="3002772" y="4156441"/>
              <a:ext cx="944945" cy="32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04" name="Imagem 103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47811478-1902-4FFE-81DD-0C6F1D0C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  <p:sp>
        <p:nvSpPr>
          <p:cNvPr id="105" name="Arco 104">
            <a:extLst>
              <a:ext uri="{FF2B5EF4-FFF2-40B4-BE49-F238E27FC236}">
                <a16:creationId xmlns:a16="http://schemas.microsoft.com/office/drawing/2014/main" id="{5B009DC3-6B6C-46E8-938D-CA8ACA169ACD}"/>
              </a:ext>
            </a:extLst>
          </p:cNvPr>
          <p:cNvSpPr/>
          <p:nvPr/>
        </p:nvSpPr>
        <p:spPr>
          <a:xfrm rot="923713">
            <a:off x="-357746" y="1625348"/>
            <a:ext cx="4027814" cy="4027814"/>
          </a:xfrm>
          <a:prstGeom prst="arc">
            <a:avLst>
              <a:gd name="adj1" fmla="val 16125609"/>
              <a:gd name="adj2" fmla="val 208807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106" name="Conector: Curvo 105">
            <a:extLst>
              <a:ext uri="{FF2B5EF4-FFF2-40B4-BE49-F238E27FC236}">
                <a16:creationId xmlns:a16="http://schemas.microsoft.com/office/drawing/2014/main" id="{6C916BD8-67E5-4D56-A230-35CDCADF5992}"/>
              </a:ext>
            </a:extLst>
          </p:cNvPr>
          <p:cNvCxnSpPr>
            <a:cxnSpLocks/>
            <a:stCxn id="64" idx="1"/>
            <a:endCxn id="68" idx="3"/>
          </p:cNvCxnSpPr>
          <p:nvPr/>
        </p:nvCxnSpPr>
        <p:spPr>
          <a:xfrm rot="10800000" flipV="1">
            <a:off x="3726094" y="1164550"/>
            <a:ext cx="2938361" cy="28328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: Curvo 106">
            <a:extLst>
              <a:ext uri="{FF2B5EF4-FFF2-40B4-BE49-F238E27FC236}">
                <a16:creationId xmlns:a16="http://schemas.microsoft.com/office/drawing/2014/main" id="{E77F331F-B7C1-4CD4-8866-57DAC3AC29A5}"/>
              </a:ext>
            </a:extLst>
          </p:cNvPr>
          <p:cNvCxnSpPr>
            <a:cxnSpLocks/>
            <a:stCxn id="61" idx="2"/>
            <a:endCxn id="68" idx="3"/>
          </p:cNvCxnSpPr>
          <p:nvPr/>
        </p:nvCxnSpPr>
        <p:spPr>
          <a:xfrm rot="5400000">
            <a:off x="2911153" y="2807171"/>
            <a:ext cx="2005198" cy="3753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Curvo 107">
            <a:extLst>
              <a:ext uri="{FF2B5EF4-FFF2-40B4-BE49-F238E27FC236}">
                <a16:creationId xmlns:a16="http://schemas.microsoft.com/office/drawing/2014/main" id="{A30AB891-93E1-4976-BE80-CAF95C42FB56}"/>
              </a:ext>
            </a:extLst>
          </p:cNvPr>
          <p:cNvCxnSpPr>
            <a:cxnSpLocks/>
            <a:stCxn id="92" idx="0"/>
            <a:endCxn id="71" idx="3"/>
          </p:cNvCxnSpPr>
          <p:nvPr/>
        </p:nvCxnSpPr>
        <p:spPr>
          <a:xfrm rot="16200000" flipH="1" flipV="1">
            <a:off x="4157507" y="4775104"/>
            <a:ext cx="579417" cy="1187407"/>
          </a:xfrm>
          <a:prstGeom prst="curvedConnector4">
            <a:avLst>
              <a:gd name="adj1" fmla="val -39453"/>
              <a:gd name="adj2" fmla="val 607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: Curvo 108">
            <a:extLst>
              <a:ext uri="{FF2B5EF4-FFF2-40B4-BE49-F238E27FC236}">
                <a16:creationId xmlns:a16="http://schemas.microsoft.com/office/drawing/2014/main" id="{15F7A1A6-66DF-4057-B867-4D2EC533815D}"/>
              </a:ext>
            </a:extLst>
          </p:cNvPr>
          <p:cNvCxnSpPr>
            <a:cxnSpLocks/>
            <a:stCxn id="71" idx="0"/>
            <a:endCxn id="68" idx="3"/>
          </p:cNvCxnSpPr>
          <p:nvPr/>
        </p:nvCxnSpPr>
        <p:spPr>
          <a:xfrm rot="5400000" flipH="1" flipV="1">
            <a:off x="2962836" y="4676994"/>
            <a:ext cx="1442822" cy="83691"/>
          </a:xfrm>
          <a:prstGeom prst="curvedConnector4">
            <a:avLst>
              <a:gd name="adj1" fmla="val 45286"/>
              <a:gd name="adj2" fmla="val 3731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de Seta Reta 109">
            <a:extLst>
              <a:ext uri="{FF2B5EF4-FFF2-40B4-BE49-F238E27FC236}">
                <a16:creationId xmlns:a16="http://schemas.microsoft.com/office/drawing/2014/main" id="{0DBDD71C-2D33-45E4-9DEB-F416B92553EA}"/>
              </a:ext>
            </a:extLst>
          </p:cNvPr>
          <p:cNvCxnSpPr>
            <a:cxnSpLocks/>
            <a:stCxn id="104" idx="3"/>
            <a:endCxn id="68" idx="1"/>
          </p:cNvCxnSpPr>
          <p:nvPr/>
        </p:nvCxnSpPr>
        <p:spPr>
          <a:xfrm flipV="1">
            <a:off x="2572752" y="3997428"/>
            <a:ext cx="816227" cy="74360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C54ACBF8-A2EF-4E8A-A582-DA31CCE453BA}"/>
              </a:ext>
            </a:extLst>
          </p:cNvPr>
          <p:cNvGrpSpPr/>
          <p:nvPr/>
        </p:nvGrpSpPr>
        <p:grpSpPr>
          <a:xfrm>
            <a:off x="576002" y="4690074"/>
            <a:ext cx="604782" cy="769501"/>
            <a:chOff x="921232" y="4586507"/>
            <a:chExt cx="806376" cy="1026000"/>
          </a:xfrm>
        </p:grpSpPr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0310A59D-E682-492F-A261-5E7BC0167FA8}"/>
                </a:ext>
              </a:extLst>
            </p:cNvPr>
            <p:cNvSpPr txBox="1"/>
            <p:nvPr/>
          </p:nvSpPr>
          <p:spPr>
            <a:xfrm>
              <a:off x="921232" y="5079027"/>
              <a:ext cx="806376" cy="533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Montserrat Light" pitchFamily="2" charset="77"/>
                </a:rPr>
                <a:t>Power Center</a:t>
              </a:r>
              <a:endParaRPr lang="pt-BR" sz="1000" b="1" dirty="0">
                <a:latin typeface="Montserrat Light" pitchFamily="2" charset="77"/>
              </a:endParaRPr>
            </a:p>
          </p:txBody>
        </p:sp>
        <p:pic>
          <p:nvPicPr>
            <p:cNvPr id="113" name="Imagem 112" descr="Uma imagem contendo mapa&#10;&#10;Descrição gerada automaticamente">
              <a:extLst>
                <a:ext uri="{FF2B5EF4-FFF2-40B4-BE49-F238E27FC236}">
                  <a16:creationId xmlns:a16="http://schemas.microsoft.com/office/drawing/2014/main" id="{5EB84156-0571-49AB-A0B9-4BA338A7F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86915" y="4767422"/>
              <a:ext cx="290417" cy="3254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Imagem 113" descr="Uma imagem contendo mapa&#10;&#10;Descrição gerada automaticamente">
              <a:extLst>
                <a:ext uri="{FF2B5EF4-FFF2-40B4-BE49-F238E27FC236}">
                  <a16:creationId xmlns:a16="http://schemas.microsoft.com/office/drawing/2014/main" id="{6999A09F-BB4D-44A1-A8B1-2AD8F76B5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900" y="4789606"/>
              <a:ext cx="264075" cy="2958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Imagem 114" descr="Uma imagem contendo mapa&#10;&#10;Descrição gerada automaticamente">
              <a:extLst>
                <a:ext uri="{FF2B5EF4-FFF2-40B4-BE49-F238E27FC236}">
                  <a16:creationId xmlns:a16="http://schemas.microsoft.com/office/drawing/2014/main" id="{636CDEE1-EEE2-4BDD-B861-9E085127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rgbClr val="F4451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24338" y="4569011"/>
              <a:ext cx="290417" cy="3254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16" name="Conector de Seta Reta 115">
            <a:extLst>
              <a:ext uri="{FF2B5EF4-FFF2-40B4-BE49-F238E27FC236}">
                <a16:creationId xmlns:a16="http://schemas.microsoft.com/office/drawing/2014/main" id="{6B0BC00A-421E-4B24-A046-F8328CF709E3}"/>
              </a:ext>
            </a:extLst>
          </p:cNvPr>
          <p:cNvCxnSpPr>
            <a:cxnSpLocks/>
            <a:stCxn id="104" idx="0"/>
            <a:endCxn id="73" idx="2"/>
          </p:cNvCxnSpPr>
          <p:nvPr/>
        </p:nvCxnSpPr>
        <p:spPr>
          <a:xfrm flipV="1">
            <a:off x="2430809" y="3422055"/>
            <a:ext cx="510230" cy="507788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7" name="Conector de Seta Reta 116">
            <a:extLst>
              <a:ext uri="{FF2B5EF4-FFF2-40B4-BE49-F238E27FC236}">
                <a16:creationId xmlns:a16="http://schemas.microsoft.com/office/drawing/2014/main" id="{F9A0454A-810B-40C3-90E0-DDE659D265DE}"/>
              </a:ext>
            </a:extLst>
          </p:cNvPr>
          <p:cNvCxnSpPr>
            <a:cxnSpLocks/>
            <a:stCxn id="104" idx="0"/>
            <a:endCxn id="76" idx="2"/>
          </p:cNvCxnSpPr>
          <p:nvPr/>
        </p:nvCxnSpPr>
        <p:spPr>
          <a:xfrm flipH="1" flipV="1">
            <a:off x="2243372" y="2729681"/>
            <a:ext cx="187437" cy="1200162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8" name="Conector de Seta Reta 117">
            <a:extLst>
              <a:ext uri="{FF2B5EF4-FFF2-40B4-BE49-F238E27FC236}">
                <a16:creationId xmlns:a16="http://schemas.microsoft.com/office/drawing/2014/main" id="{9E038F7A-EFCA-4F38-AD09-0FE43F6B65D8}"/>
              </a:ext>
            </a:extLst>
          </p:cNvPr>
          <p:cNvCxnSpPr>
            <a:cxnSpLocks/>
            <a:stCxn id="104" idx="1"/>
            <a:endCxn id="100" idx="0"/>
          </p:cNvCxnSpPr>
          <p:nvPr/>
        </p:nvCxnSpPr>
        <p:spPr>
          <a:xfrm flipH="1">
            <a:off x="2011465" y="4071786"/>
            <a:ext cx="277401" cy="678091"/>
          </a:xfrm>
          <a:prstGeom prst="straightConnector1">
            <a:avLst/>
          </a:prstGeom>
          <a:ln w="38100">
            <a:prstDash val="lgDashDot"/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9" name="Imagem 118">
            <a:extLst>
              <a:ext uri="{FF2B5EF4-FFF2-40B4-BE49-F238E27FC236}">
                <a16:creationId xmlns:a16="http://schemas.microsoft.com/office/drawing/2014/main" id="{81FF3C45-B81C-4A74-817F-2334000ED2D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1" b="12989"/>
          <a:stretch/>
        </p:blipFill>
        <p:spPr>
          <a:xfrm>
            <a:off x="7036078" y="2969657"/>
            <a:ext cx="747830" cy="1068002"/>
          </a:xfrm>
          <a:prstGeom prst="rect">
            <a:avLst/>
          </a:prstGeom>
        </p:spPr>
      </p:pic>
      <p:sp>
        <p:nvSpPr>
          <p:cNvPr id="120" name="Oval 49">
            <a:extLst>
              <a:ext uri="{FF2B5EF4-FFF2-40B4-BE49-F238E27FC236}">
                <a16:creationId xmlns:a16="http://schemas.microsoft.com/office/drawing/2014/main" id="{F202EE02-3573-4001-9895-0E4566FB390F}"/>
              </a:ext>
            </a:extLst>
          </p:cNvPr>
          <p:cNvSpPr/>
          <p:nvPr/>
        </p:nvSpPr>
        <p:spPr>
          <a:xfrm>
            <a:off x="3628671" y="1092227"/>
            <a:ext cx="226139" cy="2261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1</a:t>
            </a:r>
          </a:p>
        </p:txBody>
      </p:sp>
      <p:sp>
        <p:nvSpPr>
          <p:cNvPr id="121" name="Oval 49">
            <a:extLst>
              <a:ext uri="{FF2B5EF4-FFF2-40B4-BE49-F238E27FC236}">
                <a16:creationId xmlns:a16="http://schemas.microsoft.com/office/drawing/2014/main" id="{B8DCBA14-016F-426E-BD9F-66D51C6FEB8B}"/>
              </a:ext>
            </a:extLst>
          </p:cNvPr>
          <p:cNvSpPr/>
          <p:nvPr/>
        </p:nvSpPr>
        <p:spPr>
          <a:xfrm>
            <a:off x="6365142" y="771681"/>
            <a:ext cx="226139" cy="2261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2</a:t>
            </a:r>
          </a:p>
        </p:txBody>
      </p: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39CC2B2F-36CA-449F-BAFD-B3515233DE40}"/>
              </a:ext>
            </a:extLst>
          </p:cNvPr>
          <p:cNvGrpSpPr/>
          <p:nvPr/>
        </p:nvGrpSpPr>
        <p:grpSpPr>
          <a:xfrm>
            <a:off x="6044603" y="3009468"/>
            <a:ext cx="947376" cy="561721"/>
            <a:chOff x="6386816" y="3392603"/>
            <a:chExt cx="1263168" cy="748961"/>
          </a:xfrm>
        </p:grpSpPr>
        <p:sp>
          <p:nvSpPr>
            <p:cNvPr id="123" name="Chave Esquerda 122">
              <a:extLst>
                <a:ext uri="{FF2B5EF4-FFF2-40B4-BE49-F238E27FC236}">
                  <a16:creationId xmlns:a16="http://schemas.microsoft.com/office/drawing/2014/main" id="{0223CB4A-68CD-43FB-8E5D-089EBDC377C2}"/>
                </a:ext>
              </a:extLst>
            </p:cNvPr>
            <p:cNvSpPr/>
            <p:nvPr/>
          </p:nvSpPr>
          <p:spPr>
            <a:xfrm>
              <a:off x="7318095" y="3392603"/>
              <a:ext cx="331889" cy="657725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D1D9D122-DD89-49B0-9F22-FE4BFC743DF1}"/>
                </a:ext>
              </a:extLst>
            </p:cNvPr>
            <p:cNvSpPr txBox="1"/>
            <p:nvPr/>
          </p:nvSpPr>
          <p:spPr>
            <a:xfrm>
              <a:off x="6386816" y="3464456"/>
              <a:ext cx="94494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Cx</a:t>
              </a:r>
              <a:r>
                <a:rPr lang="pt-B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 Postal Processos</a:t>
              </a:r>
              <a:endPara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63F20688-65D6-4F71-AE35-B1AA12D6C6EB}"/>
              </a:ext>
            </a:extLst>
          </p:cNvPr>
          <p:cNvGrpSpPr/>
          <p:nvPr/>
        </p:nvGrpSpPr>
        <p:grpSpPr>
          <a:xfrm>
            <a:off x="6037608" y="3523551"/>
            <a:ext cx="947376" cy="561721"/>
            <a:chOff x="6386816" y="3392603"/>
            <a:chExt cx="1263168" cy="748961"/>
          </a:xfrm>
        </p:grpSpPr>
        <p:sp>
          <p:nvSpPr>
            <p:cNvPr id="126" name="Chave Esquerda 125">
              <a:extLst>
                <a:ext uri="{FF2B5EF4-FFF2-40B4-BE49-F238E27FC236}">
                  <a16:creationId xmlns:a16="http://schemas.microsoft.com/office/drawing/2014/main" id="{EB9F2545-0642-402F-BA79-81B34D0137B4}"/>
                </a:ext>
              </a:extLst>
            </p:cNvPr>
            <p:cNvSpPr/>
            <p:nvPr/>
          </p:nvSpPr>
          <p:spPr>
            <a:xfrm>
              <a:off x="7318095" y="3392603"/>
              <a:ext cx="331889" cy="657725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D6885655-C506-42F3-A962-239DBBC7DC6D}"/>
                </a:ext>
              </a:extLst>
            </p:cNvPr>
            <p:cNvSpPr txBox="1"/>
            <p:nvPr/>
          </p:nvSpPr>
          <p:spPr>
            <a:xfrm>
              <a:off x="6386816" y="3464456"/>
              <a:ext cx="94494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Cx</a:t>
              </a:r>
              <a:r>
                <a:rPr lang="pt-B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 Postal Processos</a:t>
              </a:r>
              <a:endPara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</p:grpSp>
      <p:sp>
        <p:nvSpPr>
          <p:cNvPr id="128" name="Oval 49">
            <a:extLst>
              <a:ext uri="{FF2B5EF4-FFF2-40B4-BE49-F238E27FC236}">
                <a16:creationId xmlns:a16="http://schemas.microsoft.com/office/drawing/2014/main" id="{58A439B3-70C2-42C3-8D3E-29FAA4D5087F}"/>
              </a:ext>
            </a:extLst>
          </p:cNvPr>
          <p:cNvSpPr/>
          <p:nvPr/>
        </p:nvSpPr>
        <p:spPr>
          <a:xfrm>
            <a:off x="6591281" y="2838034"/>
            <a:ext cx="226139" cy="2261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1</a:t>
            </a:r>
          </a:p>
        </p:txBody>
      </p:sp>
      <p:sp>
        <p:nvSpPr>
          <p:cNvPr id="129" name="Oval 49">
            <a:extLst>
              <a:ext uri="{FF2B5EF4-FFF2-40B4-BE49-F238E27FC236}">
                <a16:creationId xmlns:a16="http://schemas.microsoft.com/office/drawing/2014/main" id="{46C7FC28-BECC-4159-AF6D-7D95CB3A3C01}"/>
              </a:ext>
            </a:extLst>
          </p:cNvPr>
          <p:cNvSpPr/>
          <p:nvPr/>
        </p:nvSpPr>
        <p:spPr>
          <a:xfrm>
            <a:off x="6563584" y="3904651"/>
            <a:ext cx="226139" cy="2261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2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764ABEA8-E8BC-438D-9E46-DE22FEE9265B}"/>
              </a:ext>
            </a:extLst>
          </p:cNvPr>
          <p:cNvSpPr txBox="1"/>
          <p:nvPr/>
        </p:nvSpPr>
        <p:spPr>
          <a:xfrm>
            <a:off x="7807116" y="2956179"/>
            <a:ext cx="87687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25" dirty="0" err="1">
                <a:solidFill>
                  <a:srgbClr val="FF0000"/>
                </a:solidFill>
                <a:latin typeface="Montserrat Light" pitchFamily="2" charset="77"/>
              </a:rPr>
              <a:t>Entrda</a:t>
            </a:r>
            <a:endParaRPr lang="pt-BR" sz="2700" b="1" dirty="0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013E5F7C-EF05-41B8-BED3-5BA03DA4B46F}"/>
              </a:ext>
            </a:extLst>
          </p:cNvPr>
          <p:cNvSpPr txBox="1"/>
          <p:nvPr/>
        </p:nvSpPr>
        <p:spPr>
          <a:xfrm>
            <a:off x="7792654" y="3155159"/>
            <a:ext cx="10100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25" dirty="0">
                <a:solidFill>
                  <a:srgbClr val="FF0000"/>
                </a:solidFill>
                <a:latin typeface="Montserrat Light" pitchFamily="2" charset="77"/>
              </a:rPr>
              <a:t>Processamento</a:t>
            </a:r>
            <a:endParaRPr lang="pt-BR" sz="2700" b="1" dirty="0">
              <a:solidFill>
                <a:srgbClr val="FF0000"/>
              </a:solidFill>
              <a:latin typeface="Montserrat" pitchFamily="2" charset="77"/>
            </a:endParaRPr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B8809E84-7E72-47E9-BAC9-EAA1C2FE6309}"/>
              </a:ext>
            </a:extLst>
          </p:cNvPr>
          <p:cNvSpPr txBox="1"/>
          <p:nvPr/>
        </p:nvSpPr>
        <p:spPr>
          <a:xfrm>
            <a:off x="7803922" y="3341315"/>
            <a:ext cx="85863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25" dirty="0">
                <a:solidFill>
                  <a:srgbClr val="FF0000"/>
                </a:solidFill>
                <a:latin typeface="Montserrat Light" pitchFamily="2" charset="77"/>
              </a:rPr>
              <a:t>Saída</a:t>
            </a:r>
            <a:endParaRPr lang="pt-BR" sz="2700" b="1" dirty="0">
              <a:solidFill>
                <a:srgbClr val="FF0000"/>
              </a:solidFill>
              <a:latin typeface="Montserrat" pitchFamily="2" charset="77"/>
            </a:endParaRPr>
          </a:p>
        </p:txBody>
      </p:sp>
      <p:pic>
        <p:nvPicPr>
          <p:cNvPr id="133" name="Imagem 132">
            <a:extLst>
              <a:ext uri="{FF2B5EF4-FFF2-40B4-BE49-F238E27FC236}">
                <a16:creationId xmlns:a16="http://schemas.microsoft.com/office/drawing/2014/main" id="{F0838ADE-96F5-4ADF-B9D6-24CAA97CDD2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1" b="12989"/>
          <a:stretch/>
        </p:blipFill>
        <p:spPr>
          <a:xfrm>
            <a:off x="7044825" y="4008932"/>
            <a:ext cx="747830" cy="1068002"/>
          </a:xfrm>
          <a:prstGeom prst="rect">
            <a:avLst/>
          </a:prstGeom>
        </p:spPr>
      </p:pic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5939F29B-6EDF-4E3D-8B09-CDE2DCD06367}"/>
              </a:ext>
            </a:extLst>
          </p:cNvPr>
          <p:cNvGrpSpPr/>
          <p:nvPr/>
        </p:nvGrpSpPr>
        <p:grpSpPr>
          <a:xfrm flipH="1">
            <a:off x="7807116" y="4043141"/>
            <a:ext cx="1203170" cy="493294"/>
            <a:chOff x="6186840" y="3392603"/>
            <a:chExt cx="1463144" cy="657725"/>
          </a:xfrm>
        </p:grpSpPr>
        <p:sp>
          <p:nvSpPr>
            <p:cNvPr id="135" name="Chave Esquerda 134">
              <a:extLst>
                <a:ext uri="{FF2B5EF4-FFF2-40B4-BE49-F238E27FC236}">
                  <a16:creationId xmlns:a16="http://schemas.microsoft.com/office/drawing/2014/main" id="{B76B5E39-8B9F-462E-9A46-CD855502AE1C}"/>
                </a:ext>
              </a:extLst>
            </p:cNvPr>
            <p:cNvSpPr/>
            <p:nvPr/>
          </p:nvSpPr>
          <p:spPr>
            <a:xfrm>
              <a:off x="7318095" y="3392603"/>
              <a:ext cx="331889" cy="657725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36" name="CaixaDeTexto 135">
              <a:extLst>
                <a:ext uri="{FF2B5EF4-FFF2-40B4-BE49-F238E27FC236}">
                  <a16:creationId xmlns:a16="http://schemas.microsoft.com/office/drawing/2014/main" id="{A7B44422-4F12-4085-ACAF-000BD4A79685}"/>
                </a:ext>
              </a:extLst>
            </p:cNvPr>
            <p:cNvSpPr txBox="1"/>
            <p:nvPr/>
          </p:nvSpPr>
          <p:spPr>
            <a:xfrm>
              <a:off x="6186840" y="3468942"/>
              <a:ext cx="944946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Cx</a:t>
              </a:r>
              <a:r>
                <a:rPr lang="pt-B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 Postal Processos</a:t>
              </a:r>
              <a:endPara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</p:grpSp>
      <p:sp>
        <p:nvSpPr>
          <p:cNvPr id="137" name="Oval 49">
            <a:extLst>
              <a:ext uri="{FF2B5EF4-FFF2-40B4-BE49-F238E27FC236}">
                <a16:creationId xmlns:a16="http://schemas.microsoft.com/office/drawing/2014/main" id="{C2574FB6-17F2-49AB-B110-B4B5249D79ED}"/>
              </a:ext>
            </a:extLst>
          </p:cNvPr>
          <p:cNvSpPr/>
          <p:nvPr/>
        </p:nvSpPr>
        <p:spPr>
          <a:xfrm>
            <a:off x="8094496" y="3942370"/>
            <a:ext cx="226139" cy="2261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3</a:t>
            </a:r>
          </a:p>
        </p:txBody>
      </p:sp>
      <p:sp>
        <p:nvSpPr>
          <p:cNvPr id="138" name="Oval 49">
            <a:extLst>
              <a:ext uri="{FF2B5EF4-FFF2-40B4-BE49-F238E27FC236}">
                <a16:creationId xmlns:a16="http://schemas.microsoft.com/office/drawing/2014/main" id="{3DBC21F3-00A3-494E-B659-FA5860F60240}"/>
              </a:ext>
            </a:extLst>
          </p:cNvPr>
          <p:cNvSpPr/>
          <p:nvPr/>
        </p:nvSpPr>
        <p:spPr>
          <a:xfrm>
            <a:off x="3076252" y="5732479"/>
            <a:ext cx="226139" cy="2261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latin typeface="Montserrat" pitchFamily="2" charset="77"/>
              </a:rPr>
              <a:t>3</a:t>
            </a:r>
          </a:p>
        </p:txBody>
      </p:sp>
      <p:cxnSp>
        <p:nvCxnSpPr>
          <p:cNvPr id="139" name="Conector de Seta Reta 138">
            <a:extLst>
              <a:ext uri="{FF2B5EF4-FFF2-40B4-BE49-F238E27FC236}">
                <a16:creationId xmlns:a16="http://schemas.microsoft.com/office/drawing/2014/main" id="{9E6B9003-D986-4BAD-9A17-3FB49F5AF8A9}"/>
              </a:ext>
            </a:extLst>
          </p:cNvPr>
          <p:cNvCxnSpPr>
            <a:cxnSpLocks/>
          </p:cNvCxnSpPr>
          <p:nvPr/>
        </p:nvCxnSpPr>
        <p:spPr>
          <a:xfrm>
            <a:off x="5488654" y="3868536"/>
            <a:ext cx="259958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Conector de Seta Reta 139">
            <a:extLst>
              <a:ext uri="{FF2B5EF4-FFF2-40B4-BE49-F238E27FC236}">
                <a16:creationId xmlns:a16="http://schemas.microsoft.com/office/drawing/2014/main" id="{D286628D-A4EF-4E5B-B33B-D1C055B0A0FE}"/>
              </a:ext>
            </a:extLst>
          </p:cNvPr>
          <p:cNvCxnSpPr>
            <a:cxnSpLocks/>
          </p:cNvCxnSpPr>
          <p:nvPr/>
        </p:nvCxnSpPr>
        <p:spPr>
          <a:xfrm>
            <a:off x="5501735" y="4005556"/>
            <a:ext cx="259958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1" name="Agrupar 140">
            <a:extLst>
              <a:ext uri="{FF2B5EF4-FFF2-40B4-BE49-F238E27FC236}">
                <a16:creationId xmlns:a16="http://schemas.microsoft.com/office/drawing/2014/main" id="{A312F317-4776-49F9-B5C9-5308CFA5E97E}"/>
              </a:ext>
            </a:extLst>
          </p:cNvPr>
          <p:cNvGrpSpPr/>
          <p:nvPr/>
        </p:nvGrpSpPr>
        <p:grpSpPr>
          <a:xfrm>
            <a:off x="1237407" y="3778622"/>
            <a:ext cx="777152" cy="592515"/>
            <a:chOff x="4767327" y="3238046"/>
            <a:chExt cx="1036202" cy="790020"/>
          </a:xfrm>
        </p:grpSpPr>
        <p:sp>
          <p:nvSpPr>
            <p:cNvPr id="142" name="CaixaDeTexto 141">
              <a:extLst>
                <a:ext uri="{FF2B5EF4-FFF2-40B4-BE49-F238E27FC236}">
                  <a16:creationId xmlns:a16="http://schemas.microsoft.com/office/drawing/2014/main" id="{19332FCE-AAF0-49E2-B087-74A7E4EB7592}"/>
                </a:ext>
              </a:extLst>
            </p:cNvPr>
            <p:cNvSpPr txBox="1"/>
            <p:nvPr/>
          </p:nvSpPr>
          <p:spPr>
            <a:xfrm>
              <a:off x="4767327" y="3689511"/>
              <a:ext cx="103620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Bailarina</a:t>
              </a:r>
              <a:endParaRPr lang="pt-BR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E8EF9433-B323-48E0-A32D-90268393B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27" y="3238046"/>
              <a:ext cx="407690" cy="407690"/>
            </a:xfrm>
            <a:prstGeom prst="rect">
              <a:avLst/>
            </a:prstGeom>
          </p:spPr>
        </p:pic>
      </p:grpSp>
      <p:cxnSp>
        <p:nvCxnSpPr>
          <p:cNvPr id="144" name="Conector de Seta Reta 143">
            <a:extLst>
              <a:ext uri="{FF2B5EF4-FFF2-40B4-BE49-F238E27FC236}">
                <a16:creationId xmlns:a16="http://schemas.microsoft.com/office/drawing/2014/main" id="{64B2F671-B8FE-4626-91E9-24B4303F1213}"/>
              </a:ext>
            </a:extLst>
          </p:cNvPr>
          <p:cNvCxnSpPr>
            <a:cxnSpLocks/>
          </p:cNvCxnSpPr>
          <p:nvPr/>
        </p:nvCxnSpPr>
        <p:spPr>
          <a:xfrm flipV="1">
            <a:off x="596501" y="4039089"/>
            <a:ext cx="804999" cy="12633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Conector de Seta Reta 144">
            <a:extLst>
              <a:ext uri="{FF2B5EF4-FFF2-40B4-BE49-F238E27FC236}">
                <a16:creationId xmlns:a16="http://schemas.microsoft.com/office/drawing/2014/main" id="{E967D1D6-F972-4EEF-A9A7-943F5F43D4F6}"/>
              </a:ext>
            </a:extLst>
          </p:cNvPr>
          <p:cNvCxnSpPr>
            <a:cxnSpLocks/>
            <a:endCxn id="142" idx="2"/>
          </p:cNvCxnSpPr>
          <p:nvPr/>
        </p:nvCxnSpPr>
        <p:spPr>
          <a:xfrm flipV="1">
            <a:off x="1134262" y="4371137"/>
            <a:ext cx="491721" cy="427841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Conector de Seta Reta 145">
            <a:extLst>
              <a:ext uri="{FF2B5EF4-FFF2-40B4-BE49-F238E27FC236}">
                <a16:creationId xmlns:a16="http://schemas.microsoft.com/office/drawing/2014/main" id="{72AF4CE8-41AA-4AFD-919A-65F766E44347}"/>
              </a:ext>
            </a:extLst>
          </p:cNvPr>
          <p:cNvCxnSpPr>
            <a:cxnSpLocks/>
            <a:stCxn id="86" idx="3"/>
            <a:endCxn id="143" idx="0"/>
          </p:cNvCxnSpPr>
          <p:nvPr/>
        </p:nvCxnSpPr>
        <p:spPr>
          <a:xfrm>
            <a:off x="931198" y="3641168"/>
            <a:ext cx="689943" cy="13745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9EF04FF7-5899-4A71-BE58-2375FD92C6D5}"/>
              </a:ext>
            </a:extLst>
          </p:cNvPr>
          <p:cNvGrpSpPr/>
          <p:nvPr/>
        </p:nvGrpSpPr>
        <p:grpSpPr>
          <a:xfrm>
            <a:off x="6960882" y="1954365"/>
            <a:ext cx="708709" cy="546970"/>
            <a:chOff x="2794771" y="3716723"/>
            <a:chExt cx="944945" cy="729293"/>
          </a:xfrm>
        </p:grpSpPr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0919B19C-1A97-497B-8873-F29D3AD90E55}"/>
                </a:ext>
              </a:extLst>
            </p:cNvPr>
            <p:cNvSpPr txBox="1"/>
            <p:nvPr/>
          </p:nvSpPr>
          <p:spPr>
            <a:xfrm>
              <a:off x="2794771" y="4138240"/>
              <a:ext cx="94494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Medium" pitchFamily="2" charset="77"/>
                </a:rPr>
                <a:t>QWCFP</a:t>
              </a:r>
              <a:endPara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endParaRPr>
            </a:p>
          </p:txBody>
        </p:sp>
        <p:pic>
          <p:nvPicPr>
            <p:cNvPr id="149" name="Imagem 148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31AE1B13-B1B7-4016-866D-085B82B84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124" y="3716723"/>
              <a:ext cx="378514" cy="378514"/>
            </a:xfrm>
            <a:prstGeom prst="rect">
              <a:avLst/>
            </a:prstGeom>
          </p:spPr>
        </p:pic>
      </p:grp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B0B972D4-0E66-443F-896C-02A25F3F5615}"/>
              </a:ext>
            </a:extLst>
          </p:cNvPr>
          <p:cNvSpPr txBox="1"/>
          <p:nvPr/>
        </p:nvSpPr>
        <p:spPr>
          <a:xfrm>
            <a:off x="95392" y="153137"/>
            <a:ext cx="441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itchFamily="2" charset="77"/>
              </a:rPr>
              <a:t>Cenário envio de dados imagens e vídeos II</a:t>
            </a:r>
            <a:endParaRPr lang="pt-BR" sz="6600" dirty="0">
              <a:solidFill>
                <a:schemeClr val="bg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7826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95" y="6057576"/>
            <a:ext cx="3185810" cy="60394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2B2270-DFBC-4CCE-BB0F-CAF8998D958F}"/>
              </a:ext>
            </a:extLst>
          </p:cNvPr>
          <p:cNvSpPr txBox="1"/>
          <p:nvPr/>
        </p:nvSpPr>
        <p:spPr>
          <a:xfrm>
            <a:off x="2054957" y="1146479"/>
            <a:ext cx="489204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Casos de uso</a:t>
            </a:r>
          </a:p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Q-Ware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4BD603-FB8C-45BF-B3A6-29B7DE3AC319}"/>
              </a:ext>
            </a:extLst>
          </p:cNvPr>
          <p:cNvSpPr txBox="1"/>
          <p:nvPr/>
        </p:nvSpPr>
        <p:spPr>
          <a:xfrm>
            <a:off x="1526959" y="3098418"/>
            <a:ext cx="609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CASO DE USO </a:t>
            </a:r>
            <a:r>
              <a:rPr lang="pt-BR" sz="5400" b="1" dirty="0" err="1"/>
              <a:t>Gov-e</a:t>
            </a:r>
            <a:endParaRPr lang="pt-BR" sz="5400" b="1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C5944936-6448-4A60-A1E9-3F3A083AD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9192274"/>
                  </p:ext>
                </p:extLst>
              </p:nvPr>
            </p:nvGraphicFramePr>
            <p:xfrm>
              <a:off x="-2900779" y="1005855"/>
              <a:ext cx="2286000" cy="1714500"/>
            </p:xfrm>
            <a:graphic>
              <a:graphicData uri="http://schemas.microsoft.com/office/powerpoint/2016/slidezoom">
                <pslz:sldZm>
                  <pslz:sldZmObj sldId="352" cId="430112477">
                    <pslz:zmPr id="{CD19E4DD-A254-4962-9F41-5CF4A7B409B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944936-6448-4A60-A1E9-3F3A083AD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900779" y="1005855"/>
                <a:ext cx="2286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961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EA76736C-57EE-4286-9ABA-D03DBCC69E96}"/>
              </a:ext>
            </a:extLst>
          </p:cNvPr>
          <p:cNvSpPr txBox="1"/>
          <p:nvPr/>
        </p:nvSpPr>
        <p:spPr>
          <a:xfrm>
            <a:off x="701514" y="80475"/>
            <a:ext cx="441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ontserrat Medium" pitchFamily="2" charset="77"/>
              </a:rPr>
              <a:t>Parceria Biga Data </a:t>
            </a:r>
            <a:r>
              <a:rPr lang="pt-BR" sz="2000" dirty="0" err="1">
                <a:solidFill>
                  <a:schemeClr val="bg1"/>
                </a:solidFill>
                <a:latin typeface="Montserrat Medium" pitchFamily="2" charset="77"/>
              </a:rPr>
              <a:t>Gov-e</a:t>
            </a:r>
            <a:endParaRPr lang="pt-BR" sz="72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pic>
        <p:nvPicPr>
          <p:cNvPr id="120" name="pasted-image.tiff">
            <a:extLst>
              <a:ext uri="{FF2B5EF4-FFF2-40B4-BE49-F238E27FC236}">
                <a16:creationId xmlns:a16="http://schemas.microsoft.com/office/drawing/2014/main" id="{63E8AEAE-53F9-4177-B79E-C8F41570E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608" y="6255697"/>
            <a:ext cx="1082898" cy="358983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278">
            <a:extLst>
              <a:ext uri="{FF2B5EF4-FFF2-40B4-BE49-F238E27FC236}">
                <a16:creationId xmlns:a16="http://schemas.microsoft.com/office/drawing/2014/main" id="{3F58B067-9AC5-4C8C-AAAF-901A2A51CACF}"/>
              </a:ext>
            </a:extLst>
          </p:cNvPr>
          <p:cNvSpPr/>
          <p:nvPr/>
        </p:nvSpPr>
        <p:spPr>
          <a:xfrm>
            <a:off x="5909279" y="5760465"/>
            <a:ext cx="2811844" cy="3311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numCol="1" anchor="ctr">
            <a:spAutoFit/>
          </a:bodyPr>
          <a:lstStyle>
            <a:lvl1pPr>
              <a:defRPr>
                <a:solidFill>
                  <a:srgbClr val="FFFFFF"/>
                </a:solidFill>
                <a:latin typeface="Sonic Comics"/>
                <a:ea typeface="Sonic Comics"/>
                <a:cs typeface="Sonic Comics"/>
                <a:sym typeface="Sonic Comics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Juntos no desafio do Big Data</a:t>
            </a:r>
          </a:p>
        </p:txBody>
      </p:sp>
      <p:sp>
        <p:nvSpPr>
          <p:cNvPr id="123" name="Shape 281">
            <a:extLst>
              <a:ext uri="{FF2B5EF4-FFF2-40B4-BE49-F238E27FC236}">
                <a16:creationId xmlns:a16="http://schemas.microsoft.com/office/drawing/2014/main" id="{F09FC7D1-5F90-467D-A256-E6DB7119E210}"/>
              </a:ext>
            </a:extLst>
          </p:cNvPr>
          <p:cNvSpPr/>
          <p:nvPr/>
        </p:nvSpPr>
        <p:spPr>
          <a:xfrm>
            <a:off x="213434" y="1826872"/>
            <a:ext cx="4349292" cy="442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</a:defRPr>
            </a:pPr>
            <a:r>
              <a:rPr sz="2400" dirty="0" err="1">
                <a:solidFill>
                  <a:srgbClr val="002060"/>
                </a:solidFill>
              </a:rPr>
              <a:t>Extração</a:t>
            </a:r>
            <a:r>
              <a:rPr sz="2400" dirty="0">
                <a:solidFill>
                  <a:srgbClr val="002060"/>
                </a:solidFill>
              </a:rPr>
              <a:t>, coleta, </a:t>
            </a:r>
            <a:r>
              <a:rPr sz="2400" dirty="0" err="1">
                <a:solidFill>
                  <a:srgbClr val="002060"/>
                </a:solidFill>
              </a:rPr>
              <a:t>entrega</a:t>
            </a:r>
            <a:r>
              <a:rPr sz="2400" dirty="0">
                <a:solidFill>
                  <a:srgbClr val="002060"/>
                </a:solidFill>
              </a:rPr>
              <a:t>, e </a:t>
            </a:r>
            <a:r>
              <a:rPr sz="2400" dirty="0" err="1">
                <a:solidFill>
                  <a:srgbClr val="002060"/>
                </a:solidFill>
              </a:rPr>
              <a:t>carga</a:t>
            </a:r>
            <a:r>
              <a:rPr sz="2400" dirty="0">
                <a:solidFill>
                  <a:srgbClr val="002060"/>
                </a:solidFill>
              </a:rPr>
              <a:t> de dados do </a:t>
            </a:r>
            <a:r>
              <a:rPr sz="2400" dirty="0" err="1">
                <a:solidFill>
                  <a:srgbClr val="002060"/>
                </a:solidFill>
              </a:rPr>
              <a:t>Adabas</a:t>
            </a:r>
            <a:r>
              <a:rPr sz="2400" dirty="0">
                <a:solidFill>
                  <a:srgbClr val="002060"/>
                </a:solidFill>
              </a:rPr>
              <a:t>, Oracle, DB2, PostgreSQL </a:t>
            </a:r>
            <a:r>
              <a:rPr sz="2400" dirty="0" err="1">
                <a:solidFill>
                  <a:srgbClr val="002060"/>
                </a:solidFill>
              </a:rPr>
              <a:t>nas</a:t>
            </a:r>
            <a:r>
              <a:rPr sz="2400" dirty="0">
                <a:solidFill>
                  <a:srgbClr val="002060"/>
                </a:solidFill>
              </a:rPr>
              <a:t> / das </a:t>
            </a:r>
            <a:r>
              <a:rPr sz="2400" dirty="0" err="1">
                <a:solidFill>
                  <a:srgbClr val="002060"/>
                </a:solidFill>
              </a:rPr>
              <a:t>pontas</a:t>
            </a:r>
            <a:r>
              <a:rPr sz="240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</a:defRPr>
            </a:pPr>
            <a:r>
              <a:rPr sz="2400" dirty="0" err="1">
                <a:solidFill>
                  <a:srgbClr val="002060"/>
                </a:solidFill>
              </a:rPr>
              <a:t>Rastreamento</a:t>
            </a:r>
            <a:r>
              <a:rPr sz="2400" dirty="0">
                <a:solidFill>
                  <a:srgbClr val="002060"/>
                </a:solidFill>
              </a:rPr>
              <a:t> dos dados;</a:t>
            </a:r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</a:defRPr>
            </a:pPr>
            <a:r>
              <a:rPr sz="2400" dirty="0">
                <a:solidFill>
                  <a:srgbClr val="002060"/>
                </a:solidFill>
              </a:rPr>
              <a:t>ESB Big Data Collect;</a:t>
            </a:r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</a:defRPr>
            </a:pPr>
            <a:r>
              <a:rPr sz="2400" dirty="0" err="1">
                <a:solidFill>
                  <a:srgbClr val="002060"/>
                </a:solidFill>
              </a:rPr>
              <a:t>Ilimitado</a:t>
            </a:r>
            <a:r>
              <a:rPr sz="2400" dirty="0">
                <a:solidFill>
                  <a:srgbClr val="002060"/>
                </a:solidFill>
              </a:rPr>
              <a:t> </a:t>
            </a:r>
            <a:r>
              <a:rPr sz="2400" dirty="0" err="1">
                <a:solidFill>
                  <a:srgbClr val="002060"/>
                </a:solidFill>
              </a:rPr>
              <a:t>número</a:t>
            </a:r>
            <a:r>
              <a:rPr sz="2400" dirty="0">
                <a:solidFill>
                  <a:srgbClr val="002060"/>
                </a:solidFill>
              </a:rPr>
              <a:t> de </a:t>
            </a:r>
            <a:r>
              <a:rPr sz="2400" dirty="0" err="1">
                <a:solidFill>
                  <a:srgbClr val="002060"/>
                </a:solidFill>
              </a:rPr>
              <a:t>parceiros</a:t>
            </a:r>
            <a:r>
              <a:rPr sz="2400" dirty="0">
                <a:solidFill>
                  <a:srgbClr val="002060"/>
                </a:solidFill>
              </a:rPr>
              <a:t> e </a:t>
            </a:r>
            <a:r>
              <a:rPr sz="2400" dirty="0" err="1">
                <a:solidFill>
                  <a:srgbClr val="002060"/>
                </a:solidFill>
              </a:rPr>
              <a:t>clientes</a:t>
            </a:r>
            <a:endParaRPr sz="2400" dirty="0">
              <a:solidFill>
                <a:srgbClr val="002060"/>
              </a:solidFill>
            </a:endParaRPr>
          </a:p>
        </p:txBody>
      </p:sp>
      <p:sp>
        <p:nvSpPr>
          <p:cNvPr id="124" name="Shape 284">
            <a:extLst>
              <a:ext uri="{FF2B5EF4-FFF2-40B4-BE49-F238E27FC236}">
                <a16:creationId xmlns:a16="http://schemas.microsoft.com/office/drawing/2014/main" id="{BE6BE54F-5077-4F9E-9DCF-C480AB75AD48}"/>
              </a:ext>
            </a:extLst>
          </p:cNvPr>
          <p:cNvSpPr/>
          <p:nvPr/>
        </p:nvSpPr>
        <p:spPr>
          <a:xfrm>
            <a:off x="4785063" y="766435"/>
            <a:ext cx="4145503" cy="442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457200" indent="-457200">
              <a:lnSpc>
                <a:spcPct val="150000"/>
              </a:lnSpc>
              <a:buSzPct val="70000"/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</a:defRPr>
            </a:pPr>
            <a:r>
              <a:rPr lang="pt-BR" sz="2400" dirty="0">
                <a:solidFill>
                  <a:srgbClr val="002060"/>
                </a:solidFill>
              </a:rPr>
              <a:t>Integrado com </a:t>
            </a:r>
            <a:r>
              <a:rPr lang="pt-BR" sz="2400" dirty="0" err="1">
                <a:solidFill>
                  <a:srgbClr val="002060"/>
                </a:solidFill>
              </a:rPr>
              <a:t>Hadoop</a:t>
            </a:r>
            <a:r>
              <a:rPr lang="pt-BR" sz="2400" dirty="0">
                <a:solidFill>
                  <a:srgbClr val="002060"/>
                </a:solidFill>
              </a:rPr>
              <a:t>, HDFS, Cassandra e Titan;</a:t>
            </a:r>
          </a:p>
          <a:p>
            <a:pPr marL="457200" indent="-457200">
              <a:lnSpc>
                <a:spcPct val="150000"/>
              </a:lnSpc>
              <a:buSzPct val="70000"/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</a:defRPr>
            </a:pPr>
            <a:r>
              <a:rPr lang="pt-BR" sz="2400" dirty="0">
                <a:solidFill>
                  <a:srgbClr val="002060"/>
                </a:solidFill>
              </a:rPr>
              <a:t>Escalabilidade e alta disponibilidade;</a:t>
            </a:r>
          </a:p>
          <a:p>
            <a:pPr marL="457200" indent="-457200">
              <a:lnSpc>
                <a:spcPct val="150000"/>
              </a:lnSpc>
              <a:buSzPct val="70000"/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</a:defRPr>
            </a:pPr>
            <a:r>
              <a:rPr lang="pt-BR" sz="2400" dirty="0">
                <a:solidFill>
                  <a:srgbClr val="002060"/>
                </a:solidFill>
              </a:rPr>
              <a:t>Aproveitamento do parque instalado SERPRO;</a:t>
            </a:r>
          </a:p>
          <a:p>
            <a:pPr marL="457200" indent="-457200">
              <a:lnSpc>
                <a:spcPct val="150000"/>
              </a:lnSpc>
              <a:buSzPct val="70000"/>
              <a:buFont typeface="Wingdings" panose="05000000000000000000" pitchFamily="2" charset="2"/>
              <a:buChar char="ü"/>
              <a:defRPr>
                <a:solidFill>
                  <a:srgbClr val="FFFFFF"/>
                </a:solidFill>
              </a:defRPr>
            </a:pPr>
            <a:r>
              <a:rPr lang="pt-BR" sz="2400" dirty="0">
                <a:solidFill>
                  <a:srgbClr val="002060"/>
                </a:solidFill>
              </a:rPr>
              <a:t>Suporte a ambientes operacionais heterogêneos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D08AC55-4958-4EBC-B6E2-8252E6B0A4A7}"/>
              </a:ext>
            </a:extLst>
          </p:cNvPr>
          <p:cNvSpPr/>
          <p:nvPr/>
        </p:nvSpPr>
        <p:spPr>
          <a:xfrm>
            <a:off x="5406501" y="5601810"/>
            <a:ext cx="3737499" cy="1256190"/>
          </a:xfrm>
          <a:prstGeom prst="ellipse">
            <a:avLst/>
          </a:prstGeom>
          <a:solidFill>
            <a:srgbClr val="4472C4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1210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EA76736C-57EE-4286-9ABA-D03DBCC69E96}"/>
              </a:ext>
            </a:extLst>
          </p:cNvPr>
          <p:cNvSpPr txBox="1"/>
          <p:nvPr/>
        </p:nvSpPr>
        <p:spPr>
          <a:xfrm>
            <a:off x="0" y="0"/>
            <a:ext cx="441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Montserrat Medium" pitchFamily="2" charset="77"/>
              </a:rPr>
              <a:t>Parceria Biga Data Gov-e</a:t>
            </a:r>
            <a:endParaRPr lang="pt-BR" sz="72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3300753" y="537187"/>
            <a:ext cx="3571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Q-Ware Big Data </a:t>
            </a:r>
            <a:r>
              <a:rPr lang="pt-BR" sz="2800" dirty="0" err="1"/>
              <a:t>Ready</a:t>
            </a:r>
            <a:endParaRPr lang="pt-BR" sz="2800" dirty="0"/>
          </a:p>
        </p:txBody>
      </p:sp>
      <p:grpSp>
        <p:nvGrpSpPr>
          <p:cNvPr id="11" name="Group 293">
            <a:extLst>
              <a:ext uri="{FF2B5EF4-FFF2-40B4-BE49-F238E27FC236}">
                <a16:creationId xmlns:a16="http://schemas.microsoft.com/office/drawing/2014/main" id="{C0E9DCA9-3569-4192-B9EA-B403E8588BE3}"/>
              </a:ext>
            </a:extLst>
          </p:cNvPr>
          <p:cNvGrpSpPr/>
          <p:nvPr/>
        </p:nvGrpSpPr>
        <p:grpSpPr>
          <a:xfrm>
            <a:off x="4408763" y="4894865"/>
            <a:ext cx="843312" cy="841488"/>
            <a:chOff x="0" y="0"/>
            <a:chExt cx="2248831" cy="2243967"/>
          </a:xfrm>
        </p:grpSpPr>
        <p:sp>
          <p:nvSpPr>
            <p:cNvPr id="12" name="Shape 286">
              <a:extLst>
                <a:ext uri="{FF2B5EF4-FFF2-40B4-BE49-F238E27FC236}">
                  <a16:creationId xmlns:a16="http://schemas.microsoft.com/office/drawing/2014/main" id="{4F10450A-8B02-4A00-9E3A-CC679AC782BA}"/>
                </a:ext>
              </a:extLst>
            </p:cNvPr>
            <p:cNvSpPr/>
            <p:nvPr/>
          </p:nvSpPr>
          <p:spPr>
            <a:xfrm>
              <a:off x="1364057" y="1359194"/>
              <a:ext cx="884775" cy="884774"/>
            </a:xfrm>
            <a:prstGeom prst="ellipse">
              <a:avLst/>
            </a:prstGeom>
            <a:gradFill flip="none" rotWithShape="1">
              <a:gsLst>
                <a:gs pos="0">
                  <a:srgbClr val="FF42D7"/>
                </a:gs>
                <a:gs pos="45579">
                  <a:srgbClr val="FF3D8B"/>
                </a:gs>
                <a:gs pos="100000">
                  <a:srgbClr val="FF383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25"/>
            </a:p>
          </p:txBody>
        </p:sp>
        <p:sp>
          <p:nvSpPr>
            <p:cNvPr id="13" name="Shape 287">
              <a:extLst>
                <a:ext uri="{FF2B5EF4-FFF2-40B4-BE49-F238E27FC236}">
                  <a16:creationId xmlns:a16="http://schemas.microsoft.com/office/drawing/2014/main" id="{8C6C94BA-B4C8-4034-90F0-F3F8DDDB3332}"/>
                </a:ext>
              </a:extLst>
            </p:cNvPr>
            <p:cNvSpPr/>
            <p:nvPr/>
          </p:nvSpPr>
          <p:spPr>
            <a:xfrm>
              <a:off x="1349505" y="636832"/>
              <a:ext cx="676811" cy="676811"/>
            </a:xfrm>
            <a:prstGeom prst="ellipse">
              <a:avLst/>
            </a:prstGeom>
            <a:gradFill flip="none" rotWithShape="1">
              <a:gsLst>
                <a:gs pos="0">
                  <a:srgbClr val="0A89FF"/>
                </a:gs>
                <a:gs pos="45579">
                  <a:srgbClr val="1757D2"/>
                </a:gs>
                <a:gs pos="100000">
                  <a:srgbClr val="2425A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25"/>
            </a:p>
          </p:txBody>
        </p:sp>
        <p:sp>
          <p:nvSpPr>
            <p:cNvPr id="14" name="Shape 288">
              <a:extLst>
                <a:ext uri="{FF2B5EF4-FFF2-40B4-BE49-F238E27FC236}">
                  <a16:creationId xmlns:a16="http://schemas.microsoft.com/office/drawing/2014/main" id="{55A6B2C4-8746-4083-8116-9CFA08ECEFC7}"/>
                </a:ext>
              </a:extLst>
            </p:cNvPr>
            <p:cNvSpPr/>
            <p:nvPr/>
          </p:nvSpPr>
          <p:spPr>
            <a:xfrm>
              <a:off x="1065742" y="0"/>
              <a:ext cx="774517" cy="774516"/>
            </a:xfrm>
            <a:prstGeom prst="ellipse">
              <a:avLst/>
            </a:prstGeom>
            <a:gradFill flip="none" rotWithShape="1">
              <a:gsLst>
                <a:gs pos="0">
                  <a:srgbClr val="0A6320"/>
                </a:gs>
                <a:gs pos="70719">
                  <a:srgbClr val="518333"/>
                </a:gs>
                <a:gs pos="100000">
                  <a:srgbClr val="98A24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25"/>
            </a:p>
          </p:txBody>
        </p:sp>
        <p:sp>
          <p:nvSpPr>
            <p:cNvPr id="15" name="Shape 289">
              <a:extLst>
                <a:ext uri="{FF2B5EF4-FFF2-40B4-BE49-F238E27FC236}">
                  <a16:creationId xmlns:a16="http://schemas.microsoft.com/office/drawing/2014/main" id="{A7425F3F-EE80-40EA-94C4-657DD762C08E}"/>
                </a:ext>
              </a:extLst>
            </p:cNvPr>
            <p:cNvSpPr/>
            <p:nvPr/>
          </p:nvSpPr>
          <p:spPr>
            <a:xfrm>
              <a:off x="0" y="74998"/>
              <a:ext cx="879310" cy="879311"/>
            </a:xfrm>
            <a:prstGeom prst="ellipse">
              <a:avLst/>
            </a:prstGeom>
            <a:gradFill flip="none" rotWithShape="1">
              <a:gsLst>
                <a:gs pos="3322">
                  <a:srgbClr val="FF4AA1"/>
                </a:gs>
                <a:gs pos="47387">
                  <a:srgbClr val="FF7D5B"/>
                </a:gs>
                <a:gs pos="100000">
                  <a:srgbClr val="FFB014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1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788"/>
            </a:p>
          </p:txBody>
        </p:sp>
        <p:sp>
          <p:nvSpPr>
            <p:cNvPr id="16" name="Shape 290">
              <a:extLst>
                <a:ext uri="{FF2B5EF4-FFF2-40B4-BE49-F238E27FC236}">
                  <a16:creationId xmlns:a16="http://schemas.microsoft.com/office/drawing/2014/main" id="{6DC15585-3446-43F2-AAA7-CEF27CEDC29C}"/>
                </a:ext>
              </a:extLst>
            </p:cNvPr>
            <p:cNvSpPr/>
            <p:nvPr/>
          </p:nvSpPr>
          <p:spPr>
            <a:xfrm>
              <a:off x="324463" y="535583"/>
              <a:ext cx="879311" cy="879310"/>
            </a:xfrm>
            <a:prstGeom prst="ellipse">
              <a:avLst/>
            </a:prstGeom>
            <a:gradFill flip="none" rotWithShape="1">
              <a:gsLst>
                <a:gs pos="0">
                  <a:srgbClr val="0A89FF"/>
                </a:gs>
                <a:gs pos="45579">
                  <a:srgbClr val="5855A2"/>
                </a:gs>
                <a:gs pos="100000">
                  <a:srgbClr val="A7224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25"/>
            </a:p>
          </p:txBody>
        </p:sp>
        <p:sp>
          <p:nvSpPr>
            <p:cNvPr id="17" name="Shape 291">
              <a:extLst>
                <a:ext uri="{FF2B5EF4-FFF2-40B4-BE49-F238E27FC236}">
                  <a16:creationId xmlns:a16="http://schemas.microsoft.com/office/drawing/2014/main" id="{5227A208-B13E-423A-84F9-E15274E8121C}"/>
                </a:ext>
              </a:extLst>
            </p:cNvPr>
            <p:cNvSpPr/>
            <p:nvPr/>
          </p:nvSpPr>
          <p:spPr>
            <a:xfrm>
              <a:off x="939761" y="1294019"/>
              <a:ext cx="710469" cy="710469"/>
            </a:xfrm>
            <a:prstGeom prst="ellipse">
              <a:avLst/>
            </a:prstGeom>
            <a:gradFill flip="none" rotWithShape="1">
              <a:gsLst>
                <a:gs pos="0">
                  <a:srgbClr val="FFE991"/>
                </a:gs>
                <a:gs pos="44959">
                  <a:srgbClr val="D38057"/>
                </a:gs>
                <a:gs pos="100000">
                  <a:srgbClr val="A7181D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25"/>
            </a:p>
          </p:txBody>
        </p:sp>
        <p:sp>
          <p:nvSpPr>
            <p:cNvPr id="18" name="Shape 292">
              <a:extLst>
                <a:ext uri="{FF2B5EF4-FFF2-40B4-BE49-F238E27FC236}">
                  <a16:creationId xmlns:a16="http://schemas.microsoft.com/office/drawing/2014/main" id="{DED716DC-0613-4EF1-A056-2DFE818B7D8C}"/>
                </a:ext>
              </a:extLst>
            </p:cNvPr>
            <p:cNvSpPr/>
            <p:nvPr/>
          </p:nvSpPr>
          <p:spPr>
            <a:xfrm>
              <a:off x="399783" y="1414323"/>
              <a:ext cx="776677" cy="774516"/>
            </a:xfrm>
            <a:prstGeom prst="ellipse">
              <a:avLst/>
            </a:prstGeom>
            <a:gradFill flip="none" rotWithShape="1">
              <a:gsLst>
                <a:gs pos="0">
                  <a:srgbClr val="FF3CD0"/>
                </a:gs>
                <a:gs pos="45579">
                  <a:srgbClr val="8935BB"/>
                </a:gs>
                <a:gs pos="100000">
                  <a:srgbClr val="132EA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25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F2A17E71-CC79-4512-98AA-01BD925AFCE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3187" y="4479410"/>
            <a:ext cx="8857627" cy="1677111"/>
          </a:xfrm>
          <a:prstGeom prst="rect">
            <a:avLst/>
          </a:prstGeom>
        </p:spPr>
      </p:pic>
      <p:grpSp>
        <p:nvGrpSpPr>
          <p:cNvPr id="20" name="Group 301">
            <a:extLst>
              <a:ext uri="{FF2B5EF4-FFF2-40B4-BE49-F238E27FC236}">
                <a16:creationId xmlns:a16="http://schemas.microsoft.com/office/drawing/2014/main" id="{46D970AF-2B55-4469-8F8B-EBFCCE6B3E0D}"/>
              </a:ext>
            </a:extLst>
          </p:cNvPr>
          <p:cNvGrpSpPr/>
          <p:nvPr/>
        </p:nvGrpSpPr>
        <p:grpSpPr>
          <a:xfrm>
            <a:off x="2011955" y="5386371"/>
            <a:ext cx="570564" cy="714619"/>
            <a:chOff x="0" y="0"/>
            <a:chExt cx="1521502" cy="1905648"/>
          </a:xfrm>
        </p:grpSpPr>
        <p:pic>
          <p:nvPicPr>
            <p:cNvPr id="21" name="image40.tif">
              <a:extLst>
                <a:ext uri="{FF2B5EF4-FFF2-40B4-BE49-F238E27FC236}">
                  <a16:creationId xmlns:a16="http://schemas.microsoft.com/office/drawing/2014/main" id="{0FEB4E60-2EF4-4B84-AAA9-08448FBCC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" t="1011" r="135" b="1217"/>
            <a:stretch>
              <a:fillRect/>
            </a:stretch>
          </p:blipFill>
          <p:spPr>
            <a:xfrm>
              <a:off x="344371" y="-1"/>
              <a:ext cx="1177132" cy="1637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32" y="0"/>
                  </a:moveTo>
                  <a:lnTo>
                    <a:pt x="4857" y="1722"/>
                  </a:lnTo>
                  <a:lnTo>
                    <a:pt x="15" y="3670"/>
                  </a:lnTo>
                  <a:lnTo>
                    <a:pt x="0" y="12768"/>
                  </a:lnTo>
                  <a:lnTo>
                    <a:pt x="0" y="16737"/>
                  </a:lnTo>
                  <a:lnTo>
                    <a:pt x="2177" y="17621"/>
                  </a:lnTo>
                  <a:cubicBezTo>
                    <a:pt x="3380" y="18106"/>
                    <a:pt x="4665" y="18419"/>
                    <a:pt x="5032" y="18318"/>
                  </a:cubicBezTo>
                  <a:cubicBezTo>
                    <a:pt x="5447" y="18204"/>
                    <a:pt x="5769" y="18339"/>
                    <a:pt x="5899" y="18679"/>
                  </a:cubicBezTo>
                  <a:cubicBezTo>
                    <a:pt x="6013" y="18979"/>
                    <a:pt x="7503" y="19798"/>
                    <a:pt x="9212" y="20506"/>
                  </a:cubicBezTo>
                  <a:cubicBezTo>
                    <a:pt x="10677" y="21113"/>
                    <a:pt x="11471" y="21427"/>
                    <a:pt x="12380" y="21600"/>
                  </a:cubicBezTo>
                  <a:cubicBezTo>
                    <a:pt x="12471" y="21578"/>
                    <a:pt x="12805" y="21561"/>
                    <a:pt x="12839" y="21537"/>
                  </a:cubicBezTo>
                  <a:cubicBezTo>
                    <a:pt x="13751" y="20881"/>
                    <a:pt x="20879" y="18147"/>
                    <a:pt x="21250" y="18312"/>
                  </a:cubicBezTo>
                  <a:cubicBezTo>
                    <a:pt x="21430" y="18392"/>
                    <a:pt x="21560" y="15220"/>
                    <a:pt x="21600" y="11135"/>
                  </a:cubicBezTo>
                  <a:cubicBezTo>
                    <a:pt x="21565" y="6602"/>
                    <a:pt x="21440" y="4543"/>
                    <a:pt x="21083" y="4534"/>
                  </a:cubicBezTo>
                  <a:cubicBezTo>
                    <a:pt x="20493" y="4520"/>
                    <a:pt x="10421" y="560"/>
                    <a:pt x="9751" y="79"/>
                  </a:cubicBezTo>
                  <a:cubicBezTo>
                    <a:pt x="9709" y="48"/>
                    <a:pt x="9307" y="28"/>
                    <a:pt x="9132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2" name="Shape 300">
              <a:extLst>
                <a:ext uri="{FF2B5EF4-FFF2-40B4-BE49-F238E27FC236}">
                  <a16:creationId xmlns:a16="http://schemas.microsoft.com/office/drawing/2014/main" id="{13086769-E714-494B-BA26-2DF58B42F085}"/>
                </a:ext>
              </a:extLst>
            </p:cNvPr>
            <p:cNvSpPr/>
            <p:nvPr/>
          </p:nvSpPr>
          <p:spPr>
            <a:xfrm>
              <a:off x="-1" y="1493704"/>
              <a:ext cx="1397899" cy="4119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825"/>
                <a:t>B.I.</a:t>
              </a:r>
            </a:p>
          </p:txBody>
        </p:sp>
      </p:grpSp>
      <p:grpSp>
        <p:nvGrpSpPr>
          <p:cNvPr id="23" name="Group 304">
            <a:extLst>
              <a:ext uri="{FF2B5EF4-FFF2-40B4-BE49-F238E27FC236}">
                <a16:creationId xmlns:a16="http://schemas.microsoft.com/office/drawing/2014/main" id="{E1B4B3BE-F309-4543-9C99-8F04159BBAA4}"/>
              </a:ext>
            </a:extLst>
          </p:cNvPr>
          <p:cNvGrpSpPr/>
          <p:nvPr/>
        </p:nvGrpSpPr>
        <p:grpSpPr>
          <a:xfrm>
            <a:off x="1292600" y="4571425"/>
            <a:ext cx="459600" cy="748985"/>
            <a:chOff x="0" y="53578"/>
            <a:chExt cx="1225599" cy="1997292"/>
          </a:xfrm>
        </p:grpSpPr>
        <p:pic>
          <p:nvPicPr>
            <p:cNvPr id="24" name="image41.tif">
              <a:extLst>
                <a:ext uri="{FF2B5EF4-FFF2-40B4-BE49-F238E27FC236}">
                  <a16:creationId xmlns:a16="http://schemas.microsoft.com/office/drawing/2014/main" id="{7D607E8F-CF9E-4D3C-8C49-2FF608A1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16" t="1041" r="124" b="1056"/>
            <a:stretch>
              <a:fillRect/>
            </a:stretch>
          </p:blipFill>
          <p:spPr>
            <a:xfrm>
              <a:off x="-1" y="53578"/>
              <a:ext cx="1225551" cy="163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6" y="0"/>
                  </a:moveTo>
                  <a:cubicBezTo>
                    <a:pt x="12294" y="166"/>
                    <a:pt x="11577" y="447"/>
                    <a:pt x="10338" y="976"/>
                  </a:cubicBezTo>
                  <a:cubicBezTo>
                    <a:pt x="8792" y="1638"/>
                    <a:pt x="5883" y="2856"/>
                    <a:pt x="3861" y="3688"/>
                  </a:cubicBezTo>
                  <a:lnTo>
                    <a:pt x="182" y="5199"/>
                  </a:lnTo>
                  <a:lnTo>
                    <a:pt x="63" y="13510"/>
                  </a:lnTo>
                  <a:lnTo>
                    <a:pt x="0" y="18693"/>
                  </a:lnTo>
                  <a:lnTo>
                    <a:pt x="1511" y="19470"/>
                  </a:lnTo>
                  <a:cubicBezTo>
                    <a:pt x="2354" y="19901"/>
                    <a:pt x="3955" y="20591"/>
                    <a:pt x="5078" y="21007"/>
                  </a:cubicBezTo>
                  <a:cubicBezTo>
                    <a:pt x="5935" y="21325"/>
                    <a:pt x="6852" y="21480"/>
                    <a:pt x="7988" y="21584"/>
                  </a:cubicBezTo>
                  <a:cubicBezTo>
                    <a:pt x="8064" y="21563"/>
                    <a:pt x="8333" y="21549"/>
                    <a:pt x="8352" y="21527"/>
                  </a:cubicBezTo>
                  <a:cubicBezTo>
                    <a:pt x="8419" y="21445"/>
                    <a:pt x="8747" y="21372"/>
                    <a:pt x="9205" y="21317"/>
                  </a:cubicBezTo>
                  <a:cubicBezTo>
                    <a:pt x="9361" y="20908"/>
                    <a:pt x="10640" y="20599"/>
                    <a:pt x="11423" y="20913"/>
                  </a:cubicBezTo>
                  <a:cubicBezTo>
                    <a:pt x="11673" y="21013"/>
                    <a:pt x="11846" y="21144"/>
                    <a:pt x="11947" y="21269"/>
                  </a:cubicBezTo>
                  <a:cubicBezTo>
                    <a:pt x="12819" y="21317"/>
                    <a:pt x="13559" y="21403"/>
                    <a:pt x="13661" y="21527"/>
                  </a:cubicBezTo>
                  <a:cubicBezTo>
                    <a:pt x="13685" y="21556"/>
                    <a:pt x="14000" y="21573"/>
                    <a:pt x="14123" y="21600"/>
                  </a:cubicBezTo>
                  <a:cubicBezTo>
                    <a:pt x="14358" y="21573"/>
                    <a:pt x="14865" y="21559"/>
                    <a:pt x="14892" y="21527"/>
                  </a:cubicBezTo>
                  <a:cubicBezTo>
                    <a:pt x="15030" y="21358"/>
                    <a:pt x="15486" y="21217"/>
                    <a:pt x="15906" y="21217"/>
                  </a:cubicBezTo>
                  <a:cubicBezTo>
                    <a:pt x="17193" y="21217"/>
                    <a:pt x="17949" y="20357"/>
                    <a:pt x="17949" y="18903"/>
                  </a:cubicBezTo>
                  <a:cubicBezTo>
                    <a:pt x="17949" y="17643"/>
                    <a:pt x="18052" y="17517"/>
                    <a:pt x="19530" y="16952"/>
                  </a:cubicBezTo>
                  <a:cubicBezTo>
                    <a:pt x="19785" y="16854"/>
                    <a:pt x="20004" y="16800"/>
                    <a:pt x="20236" y="16731"/>
                  </a:cubicBezTo>
                  <a:cubicBezTo>
                    <a:pt x="20711" y="16549"/>
                    <a:pt x="21139" y="16428"/>
                    <a:pt x="21271" y="16490"/>
                  </a:cubicBezTo>
                  <a:cubicBezTo>
                    <a:pt x="21446" y="16571"/>
                    <a:pt x="21565" y="13641"/>
                    <a:pt x="21600" y="9843"/>
                  </a:cubicBezTo>
                  <a:cubicBezTo>
                    <a:pt x="21568" y="5946"/>
                    <a:pt x="21483" y="2836"/>
                    <a:pt x="21369" y="2922"/>
                  </a:cubicBezTo>
                  <a:cubicBezTo>
                    <a:pt x="21100" y="3123"/>
                    <a:pt x="17182" y="1719"/>
                    <a:pt x="14605" y="498"/>
                  </a:cubicBezTo>
                  <a:cubicBezTo>
                    <a:pt x="14087" y="252"/>
                    <a:pt x="13633" y="108"/>
                    <a:pt x="1306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5" name="Shape 303">
              <a:extLst>
                <a:ext uri="{FF2B5EF4-FFF2-40B4-BE49-F238E27FC236}">
                  <a16:creationId xmlns:a16="http://schemas.microsoft.com/office/drawing/2014/main" id="{23D71C1F-0B32-483B-9977-8658ED24E326}"/>
                </a:ext>
              </a:extLst>
            </p:cNvPr>
            <p:cNvSpPr/>
            <p:nvPr/>
          </p:nvSpPr>
          <p:spPr>
            <a:xfrm>
              <a:off x="0" y="1678950"/>
              <a:ext cx="1225600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0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750"/>
                <a:t>SGBDR</a:t>
              </a:r>
            </a:p>
          </p:txBody>
        </p:sp>
      </p:grpSp>
      <p:grpSp>
        <p:nvGrpSpPr>
          <p:cNvPr id="26" name="Group 307">
            <a:extLst>
              <a:ext uri="{FF2B5EF4-FFF2-40B4-BE49-F238E27FC236}">
                <a16:creationId xmlns:a16="http://schemas.microsoft.com/office/drawing/2014/main" id="{309D1F91-87CE-4E4F-9AEF-CD2EB1EBC236}"/>
              </a:ext>
            </a:extLst>
          </p:cNvPr>
          <p:cNvGrpSpPr/>
          <p:nvPr/>
        </p:nvGrpSpPr>
        <p:grpSpPr>
          <a:xfrm>
            <a:off x="6345886" y="4559461"/>
            <a:ext cx="595716" cy="822900"/>
            <a:chOff x="0" y="0"/>
            <a:chExt cx="1588573" cy="2194397"/>
          </a:xfrm>
        </p:grpSpPr>
        <p:pic>
          <p:nvPicPr>
            <p:cNvPr id="27" name="image44.tif">
              <a:extLst>
                <a:ext uri="{FF2B5EF4-FFF2-40B4-BE49-F238E27FC236}">
                  <a16:creationId xmlns:a16="http://schemas.microsoft.com/office/drawing/2014/main" id="{0E050319-0D20-47F3-9E56-8294470A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105" r="11" b="1102"/>
            <a:stretch>
              <a:fillRect/>
            </a:stretch>
          </p:blipFill>
          <p:spPr>
            <a:xfrm>
              <a:off x="317534" y="-1"/>
              <a:ext cx="1085058" cy="1467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1" y="0"/>
                  </a:moveTo>
                  <a:cubicBezTo>
                    <a:pt x="12685" y="119"/>
                    <a:pt x="12171" y="270"/>
                    <a:pt x="11590" y="537"/>
                  </a:cubicBezTo>
                  <a:cubicBezTo>
                    <a:pt x="10647" y="971"/>
                    <a:pt x="7662" y="2211"/>
                    <a:pt x="4946" y="3283"/>
                  </a:cubicBezTo>
                  <a:lnTo>
                    <a:pt x="0" y="5228"/>
                  </a:lnTo>
                  <a:lnTo>
                    <a:pt x="0" y="9065"/>
                  </a:lnTo>
                  <a:lnTo>
                    <a:pt x="0" y="10461"/>
                  </a:lnTo>
                  <a:lnTo>
                    <a:pt x="0" y="10800"/>
                  </a:lnTo>
                  <a:lnTo>
                    <a:pt x="0" y="13539"/>
                  </a:lnTo>
                  <a:lnTo>
                    <a:pt x="0" y="18382"/>
                  </a:lnTo>
                  <a:lnTo>
                    <a:pt x="1493" y="19316"/>
                  </a:lnTo>
                  <a:cubicBezTo>
                    <a:pt x="2314" y="19828"/>
                    <a:pt x="3664" y="20460"/>
                    <a:pt x="4495" y="20718"/>
                  </a:cubicBezTo>
                  <a:cubicBezTo>
                    <a:pt x="5031" y="20884"/>
                    <a:pt x="5370" y="21075"/>
                    <a:pt x="5562" y="21250"/>
                  </a:cubicBezTo>
                  <a:cubicBezTo>
                    <a:pt x="6397" y="21312"/>
                    <a:pt x="7037" y="21400"/>
                    <a:pt x="7126" y="21507"/>
                  </a:cubicBezTo>
                  <a:cubicBezTo>
                    <a:pt x="7159" y="21546"/>
                    <a:pt x="7727" y="21566"/>
                    <a:pt x="7956" y="21600"/>
                  </a:cubicBezTo>
                  <a:cubicBezTo>
                    <a:pt x="8112" y="21567"/>
                    <a:pt x="8478" y="21543"/>
                    <a:pt x="8509" y="21507"/>
                  </a:cubicBezTo>
                  <a:cubicBezTo>
                    <a:pt x="8562" y="21443"/>
                    <a:pt x="9193" y="21401"/>
                    <a:pt x="9623" y="21355"/>
                  </a:cubicBezTo>
                  <a:cubicBezTo>
                    <a:pt x="9803" y="21100"/>
                    <a:pt x="10644" y="20626"/>
                    <a:pt x="11961" y="20134"/>
                  </a:cubicBezTo>
                  <a:lnTo>
                    <a:pt x="14774" y="19094"/>
                  </a:lnTo>
                  <a:lnTo>
                    <a:pt x="17144" y="20099"/>
                  </a:lnTo>
                  <a:cubicBezTo>
                    <a:pt x="18314" y="20595"/>
                    <a:pt x="19154" y="21100"/>
                    <a:pt x="19293" y="21355"/>
                  </a:cubicBezTo>
                  <a:cubicBezTo>
                    <a:pt x="19746" y="21401"/>
                    <a:pt x="20362" y="21442"/>
                    <a:pt x="20431" y="21507"/>
                  </a:cubicBezTo>
                  <a:lnTo>
                    <a:pt x="20296" y="19299"/>
                  </a:lnTo>
                  <a:cubicBezTo>
                    <a:pt x="20172" y="17219"/>
                    <a:pt x="20273" y="16710"/>
                    <a:pt x="20865" y="16542"/>
                  </a:cubicBezTo>
                  <a:cubicBezTo>
                    <a:pt x="20984" y="16508"/>
                    <a:pt x="21074" y="16382"/>
                    <a:pt x="21158" y="16250"/>
                  </a:cubicBezTo>
                  <a:cubicBezTo>
                    <a:pt x="21436" y="15622"/>
                    <a:pt x="21599" y="13054"/>
                    <a:pt x="21600" y="8049"/>
                  </a:cubicBezTo>
                  <a:lnTo>
                    <a:pt x="21600" y="8014"/>
                  </a:lnTo>
                  <a:lnTo>
                    <a:pt x="21600" y="3253"/>
                  </a:lnTo>
                  <a:lnTo>
                    <a:pt x="17128" y="1501"/>
                  </a:lnTo>
                  <a:lnTo>
                    <a:pt x="1328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8" name="Shape 306">
              <a:extLst>
                <a:ext uri="{FF2B5EF4-FFF2-40B4-BE49-F238E27FC236}">
                  <a16:creationId xmlns:a16="http://schemas.microsoft.com/office/drawing/2014/main" id="{858056D2-BFE8-47FF-B766-D40DF5834BD8}"/>
                </a:ext>
              </a:extLst>
            </p:cNvPr>
            <p:cNvSpPr/>
            <p:nvPr/>
          </p:nvSpPr>
          <p:spPr>
            <a:xfrm>
              <a:off x="0" y="1374127"/>
              <a:ext cx="1588574" cy="820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825"/>
                <a:t>Email Server</a:t>
              </a:r>
            </a:p>
          </p:txBody>
        </p:sp>
      </p:grpSp>
      <p:grpSp>
        <p:nvGrpSpPr>
          <p:cNvPr id="29" name="Group 310">
            <a:extLst>
              <a:ext uri="{FF2B5EF4-FFF2-40B4-BE49-F238E27FC236}">
                <a16:creationId xmlns:a16="http://schemas.microsoft.com/office/drawing/2014/main" id="{B0CECA04-6D71-4155-AF6C-7B19326E6A4A}"/>
              </a:ext>
            </a:extLst>
          </p:cNvPr>
          <p:cNvGrpSpPr/>
          <p:nvPr/>
        </p:nvGrpSpPr>
        <p:grpSpPr>
          <a:xfrm>
            <a:off x="8356927" y="5158640"/>
            <a:ext cx="552046" cy="955928"/>
            <a:chOff x="-122491" y="0"/>
            <a:chExt cx="1472120" cy="2549138"/>
          </a:xfrm>
        </p:grpSpPr>
        <p:pic>
          <p:nvPicPr>
            <p:cNvPr id="30" name="image45.tif">
              <a:extLst>
                <a:ext uri="{FF2B5EF4-FFF2-40B4-BE49-F238E27FC236}">
                  <a16:creationId xmlns:a16="http://schemas.microsoft.com/office/drawing/2014/main" id="{B38436B6-721E-45D4-80D5-4585E378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057" r="21973" b="1158"/>
            <a:stretch>
              <a:fillRect/>
            </a:stretch>
          </p:blipFill>
          <p:spPr>
            <a:xfrm>
              <a:off x="0" y="-1"/>
              <a:ext cx="1227138" cy="169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9" extrusionOk="0">
                  <a:moveTo>
                    <a:pt x="13238" y="0"/>
                  </a:moveTo>
                  <a:lnTo>
                    <a:pt x="6902" y="2524"/>
                  </a:lnTo>
                  <a:lnTo>
                    <a:pt x="0" y="5275"/>
                  </a:lnTo>
                  <a:lnTo>
                    <a:pt x="0" y="9250"/>
                  </a:lnTo>
                  <a:lnTo>
                    <a:pt x="0" y="10807"/>
                  </a:lnTo>
                  <a:lnTo>
                    <a:pt x="0" y="13563"/>
                  </a:lnTo>
                  <a:lnTo>
                    <a:pt x="0" y="18722"/>
                  </a:lnTo>
                  <a:lnTo>
                    <a:pt x="2235" y="19794"/>
                  </a:lnTo>
                  <a:cubicBezTo>
                    <a:pt x="3461" y="20384"/>
                    <a:pt x="5048" y="20958"/>
                    <a:pt x="5763" y="21063"/>
                  </a:cubicBezTo>
                  <a:cubicBezTo>
                    <a:pt x="6478" y="21169"/>
                    <a:pt x="7182" y="21386"/>
                    <a:pt x="7321" y="21549"/>
                  </a:cubicBezTo>
                  <a:cubicBezTo>
                    <a:pt x="7336" y="21567"/>
                    <a:pt x="7893" y="21572"/>
                    <a:pt x="8013" y="21589"/>
                  </a:cubicBezTo>
                  <a:cubicBezTo>
                    <a:pt x="8644" y="21465"/>
                    <a:pt x="9212" y="21304"/>
                    <a:pt x="9871" y="21033"/>
                  </a:cubicBezTo>
                  <a:cubicBezTo>
                    <a:pt x="11722" y="20272"/>
                    <a:pt x="11956" y="20250"/>
                    <a:pt x="13476" y="20709"/>
                  </a:cubicBezTo>
                  <a:cubicBezTo>
                    <a:pt x="16421" y="21600"/>
                    <a:pt x="19239" y="20423"/>
                    <a:pt x="19239" y="18307"/>
                  </a:cubicBezTo>
                  <a:cubicBezTo>
                    <a:pt x="19239" y="17758"/>
                    <a:pt x="19675" y="17248"/>
                    <a:pt x="20426" y="16891"/>
                  </a:cubicBezTo>
                  <a:lnTo>
                    <a:pt x="21600" y="16324"/>
                  </a:lnTo>
                  <a:lnTo>
                    <a:pt x="21481" y="9659"/>
                  </a:lnTo>
                  <a:lnTo>
                    <a:pt x="21349" y="2994"/>
                  </a:lnTo>
                  <a:lnTo>
                    <a:pt x="18184" y="1790"/>
                  </a:lnTo>
                  <a:cubicBezTo>
                    <a:pt x="16444" y="1128"/>
                    <a:pt x="14772" y="407"/>
                    <a:pt x="14461" y="182"/>
                  </a:cubicBezTo>
                  <a:cubicBezTo>
                    <a:pt x="14349" y="101"/>
                    <a:pt x="13684" y="56"/>
                    <a:pt x="1323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1" name="Shape 309">
              <a:extLst>
                <a:ext uri="{FF2B5EF4-FFF2-40B4-BE49-F238E27FC236}">
                  <a16:creationId xmlns:a16="http://schemas.microsoft.com/office/drawing/2014/main" id="{20E71C82-79FC-49AC-917C-DBDCC40935F2}"/>
                </a:ext>
              </a:extLst>
            </p:cNvPr>
            <p:cNvSpPr/>
            <p:nvPr/>
          </p:nvSpPr>
          <p:spPr>
            <a:xfrm>
              <a:off x="-122492" y="1634555"/>
              <a:ext cx="1472122" cy="914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219075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Servidor</a:t>
              </a:r>
            </a:p>
            <a:p>
              <a:pPr defTabSz="219075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Aplicação</a:t>
              </a:r>
            </a:p>
          </p:txBody>
        </p:sp>
      </p:grpSp>
      <p:grpSp>
        <p:nvGrpSpPr>
          <p:cNvPr id="32" name="Group 313">
            <a:extLst>
              <a:ext uri="{FF2B5EF4-FFF2-40B4-BE49-F238E27FC236}">
                <a16:creationId xmlns:a16="http://schemas.microsoft.com/office/drawing/2014/main" id="{23BA3D19-07CB-4FAE-9EE2-9A05B0CAD0CD}"/>
              </a:ext>
            </a:extLst>
          </p:cNvPr>
          <p:cNvGrpSpPr/>
          <p:nvPr/>
        </p:nvGrpSpPr>
        <p:grpSpPr>
          <a:xfrm>
            <a:off x="1209689" y="5359679"/>
            <a:ext cx="625376" cy="768003"/>
            <a:chOff x="-125015" y="0"/>
            <a:chExt cx="1667668" cy="2048007"/>
          </a:xfrm>
        </p:grpSpPr>
        <p:pic>
          <p:nvPicPr>
            <p:cNvPr id="33" name="image46.tif">
              <a:extLst>
                <a:ext uri="{FF2B5EF4-FFF2-40B4-BE49-F238E27FC236}">
                  <a16:creationId xmlns:a16="http://schemas.microsoft.com/office/drawing/2014/main" id="{7CBB5279-5564-47E9-A5B2-90517415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89" t="1161" r="728" b="1102"/>
            <a:stretch>
              <a:fillRect/>
            </a:stretch>
          </p:blipFill>
          <p:spPr>
            <a:xfrm>
              <a:off x="89296" y="0"/>
              <a:ext cx="1453358" cy="169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5" y="0"/>
                  </a:moveTo>
                  <a:lnTo>
                    <a:pt x="6718" y="1300"/>
                  </a:lnTo>
                  <a:cubicBezTo>
                    <a:pt x="4910" y="2158"/>
                    <a:pt x="2647" y="3210"/>
                    <a:pt x="1693" y="3638"/>
                  </a:cubicBezTo>
                  <a:lnTo>
                    <a:pt x="0" y="4402"/>
                  </a:lnTo>
                  <a:lnTo>
                    <a:pt x="41" y="7752"/>
                  </a:lnTo>
                  <a:lnTo>
                    <a:pt x="124" y="15746"/>
                  </a:lnTo>
                  <a:lnTo>
                    <a:pt x="1923" y="16667"/>
                  </a:lnTo>
                  <a:cubicBezTo>
                    <a:pt x="2634" y="17031"/>
                    <a:pt x="3220" y="17299"/>
                    <a:pt x="3740" y="17486"/>
                  </a:cubicBezTo>
                  <a:cubicBezTo>
                    <a:pt x="3897" y="17541"/>
                    <a:pt x="4022" y="17533"/>
                    <a:pt x="4170" y="17572"/>
                  </a:cubicBezTo>
                  <a:cubicBezTo>
                    <a:pt x="5454" y="17914"/>
                    <a:pt x="6465" y="17685"/>
                    <a:pt x="8464" y="16793"/>
                  </a:cubicBezTo>
                  <a:lnTo>
                    <a:pt x="11024" y="15655"/>
                  </a:lnTo>
                  <a:lnTo>
                    <a:pt x="12929" y="16626"/>
                  </a:lnTo>
                  <a:cubicBezTo>
                    <a:pt x="13938" y="17136"/>
                    <a:pt x="14769" y="17513"/>
                    <a:pt x="14905" y="17547"/>
                  </a:cubicBezTo>
                  <a:cubicBezTo>
                    <a:pt x="14950" y="17530"/>
                    <a:pt x="14997" y="17415"/>
                    <a:pt x="15041" y="17274"/>
                  </a:cubicBezTo>
                  <a:cubicBezTo>
                    <a:pt x="15105" y="17075"/>
                    <a:pt x="15176" y="16812"/>
                    <a:pt x="15218" y="16247"/>
                  </a:cubicBezTo>
                  <a:lnTo>
                    <a:pt x="15306" y="14977"/>
                  </a:lnTo>
                  <a:cubicBezTo>
                    <a:pt x="14164" y="14844"/>
                    <a:pt x="13871" y="14511"/>
                    <a:pt x="14604" y="14051"/>
                  </a:cubicBezTo>
                  <a:cubicBezTo>
                    <a:pt x="15081" y="13753"/>
                    <a:pt x="15153" y="12990"/>
                    <a:pt x="15153" y="8146"/>
                  </a:cubicBezTo>
                  <a:lnTo>
                    <a:pt x="15153" y="2586"/>
                  </a:lnTo>
                  <a:lnTo>
                    <a:pt x="13419" y="1837"/>
                  </a:lnTo>
                  <a:cubicBezTo>
                    <a:pt x="12468" y="1423"/>
                    <a:pt x="11138" y="783"/>
                    <a:pt x="10458" y="415"/>
                  </a:cubicBezTo>
                  <a:cubicBezTo>
                    <a:pt x="10109" y="226"/>
                    <a:pt x="9798" y="98"/>
                    <a:pt x="9455" y="0"/>
                  </a:cubicBezTo>
                  <a:close/>
                  <a:moveTo>
                    <a:pt x="19016" y="17026"/>
                  </a:moveTo>
                  <a:cubicBezTo>
                    <a:pt x="18973" y="17574"/>
                    <a:pt x="18823" y="17953"/>
                    <a:pt x="18309" y="18362"/>
                  </a:cubicBezTo>
                  <a:cubicBezTo>
                    <a:pt x="18238" y="18418"/>
                    <a:pt x="18218" y="18451"/>
                    <a:pt x="18155" y="18503"/>
                  </a:cubicBezTo>
                  <a:cubicBezTo>
                    <a:pt x="18125" y="18529"/>
                    <a:pt x="18124" y="18554"/>
                    <a:pt x="18096" y="18579"/>
                  </a:cubicBezTo>
                  <a:cubicBezTo>
                    <a:pt x="17875" y="18771"/>
                    <a:pt x="17697" y="18944"/>
                    <a:pt x="17589" y="19106"/>
                  </a:cubicBezTo>
                  <a:cubicBezTo>
                    <a:pt x="17251" y="19682"/>
                    <a:pt x="17756" y="20137"/>
                    <a:pt x="19447" y="21135"/>
                  </a:cubicBezTo>
                  <a:cubicBezTo>
                    <a:pt x="19844" y="21369"/>
                    <a:pt x="20090" y="21472"/>
                    <a:pt x="20355" y="21600"/>
                  </a:cubicBezTo>
                  <a:lnTo>
                    <a:pt x="20922" y="21124"/>
                  </a:lnTo>
                  <a:lnTo>
                    <a:pt x="21388" y="20720"/>
                  </a:lnTo>
                  <a:cubicBezTo>
                    <a:pt x="21406" y="20670"/>
                    <a:pt x="21436" y="20645"/>
                    <a:pt x="21453" y="20593"/>
                  </a:cubicBezTo>
                  <a:cubicBezTo>
                    <a:pt x="21512" y="20409"/>
                    <a:pt x="21558" y="20117"/>
                    <a:pt x="21600" y="19485"/>
                  </a:cubicBezTo>
                  <a:cubicBezTo>
                    <a:pt x="21454" y="19057"/>
                    <a:pt x="21144" y="18793"/>
                    <a:pt x="20338" y="18291"/>
                  </a:cubicBezTo>
                  <a:cubicBezTo>
                    <a:pt x="19523" y="17785"/>
                    <a:pt x="19187" y="17486"/>
                    <a:pt x="19016" y="1702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4" name="Shape 312">
              <a:extLst>
                <a:ext uri="{FF2B5EF4-FFF2-40B4-BE49-F238E27FC236}">
                  <a16:creationId xmlns:a16="http://schemas.microsoft.com/office/drawing/2014/main" id="{E2A29CDA-1664-4492-B10C-C3A4EA7B5E00}"/>
                </a:ext>
              </a:extLst>
            </p:cNvPr>
            <p:cNvSpPr/>
            <p:nvPr/>
          </p:nvSpPr>
          <p:spPr>
            <a:xfrm>
              <a:off x="-125016" y="1259706"/>
              <a:ext cx="1463736" cy="788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219075">
                <a:defRPr sz="20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750"/>
                <a:t>Servidor</a:t>
              </a:r>
            </a:p>
            <a:p>
              <a:pPr defTabSz="219075">
                <a:defRPr sz="20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750"/>
                <a:t>FTP / NFS</a:t>
              </a:r>
            </a:p>
          </p:txBody>
        </p:sp>
      </p:grpSp>
      <p:grpSp>
        <p:nvGrpSpPr>
          <p:cNvPr id="35" name="Group 316">
            <a:extLst>
              <a:ext uri="{FF2B5EF4-FFF2-40B4-BE49-F238E27FC236}">
                <a16:creationId xmlns:a16="http://schemas.microsoft.com/office/drawing/2014/main" id="{037528A7-EF60-4BDE-AEDC-CBBE2485AF1F}"/>
              </a:ext>
            </a:extLst>
          </p:cNvPr>
          <p:cNvGrpSpPr/>
          <p:nvPr/>
        </p:nvGrpSpPr>
        <p:grpSpPr>
          <a:xfrm>
            <a:off x="2029661" y="4559461"/>
            <a:ext cx="635826" cy="766193"/>
            <a:chOff x="-214047" y="0"/>
            <a:chExt cx="1695535" cy="2043179"/>
          </a:xfrm>
        </p:grpSpPr>
        <p:sp>
          <p:nvSpPr>
            <p:cNvPr id="36" name="Shape 314">
              <a:extLst>
                <a:ext uri="{FF2B5EF4-FFF2-40B4-BE49-F238E27FC236}">
                  <a16:creationId xmlns:a16="http://schemas.microsoft.com/office/drawing/2014/main" id="{EF11FA7B-C4A4-4D45-AFFF-E5951079A554}"/>
                </a:ext>
              </a:extLst>
            </p:cNvPr>
            <p:cNvSpPr/>
            <p:nvPr/>
          </p:nvSpPr>
          <p:spPr>
            <a:xfrm>
              <a:off x="-214048" y="1397280"/>
              <a:ext cx="1695536" cy="645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825"/>
                <a:t>Mainframe</a:t>
              </a:r>
            </a:p>
          </p:txBody>
        </p:sp>
        <p:pic>
          <p:nvPicPr>
            <p:cNvPr id="37" name="pasted-image.pdf">
              <a:extLst>
                <a:ext uri="{FF2B5EF4-FFF2-40B4-BE49-F238E27FC236}">
                  <a16:creationId xmlns:a16="http://schemas.microsoft.com/office/drawing/2014/main" id="{C3A53118-6087-42A6-B60B-6396CE38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68387"/>
            <a:stretch>
              <a:fillRect/>
            </a:stretch>
          </p:blipFill>
          <p:spPr>
            <a:xfrm>
              <a:off x="362496" y="0"/>
              <a:ext cx="910332" cy="1439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" name="Group 319">
            <a:extLst>
              <a:ext uri="{FF2B5EF4-FFF2-40B4-BE49-F238E27FC236}">
                <a16:creationId xmlns:a16="http://schemas.microsoft.com/office/drawing/2014/main" id="{C3F7509B-A844-4DB7-B127-375BBF9CA4F1}"/>
              </a:ext>
            </a:extLst>
          </p:cNvPr>
          <p:cNvGrpSpPr/>
          <p:nvPr/>
        </p:nvGrpSpPr>
        <p:grpSpPr>
          <a:xfrm>
            <a:off x="7167661" y="4537300"/>
            <a:ext cx="641757" cy="817235"/>
            <a:chOff x="17859" y="0"/>
            <a:chExt cx="1711350" cy="2179292"/>
          </a:xfrm>
        </p:grpSpPr>
        <p:pic>
          <p:nvPicPr>
            <p:cNvPr id="39" name="image40.tif">
              <a:extLst>
                <a:ext uri="{FF2B5EF4-FFF2-40B4-BE49-F238E27FC236}">
                  <a16:creationId xmlns:a16="http://schemas.microsoft.com/office/drawing/2014/main" id="{486E6D8D-1219-42BC-8352-0AB5B715C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2" t="1012" r="123" b="1213"/>
            <a:stretch>
              <a:fillRect/>
            </a:stretch>
          </p:blipFill>
          <p:spPr>
            <a:xfrm>
              <a:off x="391344" y="-1"/>
              <a:ext cx="1337867" cy="186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31" y="0"/>
                  </a:moveTo>
                  <a:lnTo>
                    <a:pt x="4857" y="1723"/>
                  </a:lnTo>
                  <a:lnTo>
                    <a:pt x="13" y="3667"/>
                  </a:lnTo>
                  <a:lnTo>
                    <a:pt x="0" y="12769"/>
                  </a:lnTo>
                  <a:lnTo>
                    <a:pt x="0" y="16736"/>
                  </a:lnTo>
                  <a:lnTo>
                    <a:pt x="2179" y="17620"/>
                  </a:lnTo>
                  <a:cubicBezTo>
                    <a:pt x="3381" y="18105"/>
                    <a:pt x="4663" y="18421"/>
                    <a:pt x="5030" y="18320"/>
                  </a:cubicBezTo>
                  <a:cubicBezTo>
                    <a:pt x="5445" y="18206"/>
                    <a:pt x="5771" y="18339"/>
                    <a:pt x="5901" y="18679"/>
                  </a:cubicBezTo>
                  <a:cubicBezTo>
                    <a:pt x="6015" y="18979"/>
                    <a:pt x="7499" y="19796"/>
                    <a:pt x="9208" y="20504"/>
                  </a:cubicBezTo>
                  <a:cubicBezTo>
                    <a:pt x="10673" y="21111"/>
                    <a:pt x="11464" y="21427"/>
                    <a:pt x="12373" y="21600"/>
                  </a:cubicBezTo>
                  <a:cubicBezTo>
                    <a:pt x="12464" y="21578"/>
                    <a:pt x="12800" y="21560"/>
                    <a:pt x="12834" y="21536"/>
                  </a:cubicBezTo>
                  <a:cubicBezTo>
                    <a:pt x="13746" y="20880"/>
                    <a:pt x="20877" y="18146"/>
                    <a:pt x="21248" y="18311"/>
                  </a:cubicBezTo>
                  <a:cubicBezTo>
                    <a:pt x="21428" y="18391"/>
                    <a:pt x="21560" y="15219"/>
                    <a:pt x="21600" y="11134"/>
                  </a:cubicBezTo>
                  <a:cubicBezTo>
                    <a:pt x="21565" y="6601"/>
                    <a:pt x="21438" y="4542"/>
                    <a:pt x="21081" y="4533"/>
                  </a:cubicBezTo>
                  <a:cubicBezTo>
                    <a:pt x="20491" y="4519"/>
                    <a:pt x="10416" y="555"/>
                    <a:pt x="9746" y="74"/>
                  </a:cubicBezTo>
                  <a:cubicBezTo>
                    <a:pt x="9704" y="43"/>
                    <a:pt x="9306" y="28"/>
                    <a:pt x="91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0" name="Shape 318">
              <a:extLst>
                <a:ext uri="{FF2B5EF4-FFF2-40B4-BE49-F238E27FC236}">
                  <a16:creationId xmlns:a16="http://schemas.microsoft.com/office/drawing/2014/main" id="{4540BA72-251C-4182-82AE-8007C302DFB1}"/>
                </a:ext>
              </a:extLst>
            </p:cNvPr>
            <p:cNvSpPr/>
            <p:nvPr/>
          </p:nvSpPr>
          <p:spPr>
            <a:xfrm>
              <a:off x="17859" y="1807373"/>
              <a:ext cx="1588575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0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>
                <a:defRPr sz="1600"/>
              </a:pPr>
              <a:r>
                <a:rPr sz="750"/>
                <a:t>LEGADOS</a:t>
              </a:r>
            </a:p>
          </p:txBody>
        </p:sp>
      </p:grpSp>
      <p:grpSp>
        <p:nvGrpSpPr>
          <p:cNvPr id="41" name="Group 332">
            <a:extLst>
              <a:ext uri="{FF2B5EF4-FFF2-40B4-BE49-F238E27FC236}">
                <a16:creationId xmlns:a16="http://schemas.microsoft.com/office/drawing/2014/main" id="{326C165D-11B3-40F3-B33A-2194DEC9D7A7}"/>
              </a:ext>
            </a:extLst>
          </p:cNvPr>
          <p:cNvGrpSpPr/>
          <p:nvPr/>
        </p:nvGrpSpPr>
        <p:grpSpPr>
          <a:xfrm>
            <a:off x="3957732" y="4852402"/>
            <a:ext cx="2048313" cy="155725"/>
            <a:chOff x="886072" y="-12699"/>
            <a:chExt cx="5462167" cy="415265"/>
          </a:xfrm>
        </p:grpSpPr>
        <p:grpSp>
          <p:nvGrpSpPr>
            <p:cNvPr id="42" name="Group 324">
              <a:extLst>
                <a:ext uri="{FF2B5EF4-FFF2-40B4-BE49-F238E27FC236}">
                  <a16:creationId xmlns:a16="http://schemas.microsoft.com/office/drawing/2014/main" id="{125F3BC2-38A7-4206-8C6C-1CD2DFF80E82}"/>
                </a:ext>
              </a:extLst>
            </p:cNvPr>
            <p:cNvGrpSpPr/>
            <p:nvPr/>
          </p:nvGrpSpPr>
          <p:grpSpPr>
            <a:xfrm>
              <a:off x="886073" y="-12700"/>
              <a:ext cx="1109121" cy="415266"/>
              <a:chOff x="886073" y="-12699"/>
              <a:chExt cx="1109120" cy="415265"/>
            </a:xfrm>
          </p:grpSpPr>
          <p:pic>
            <p:nvPicPr>
              <p:cNvPr id="47" name="Imagem 46">
                <a:extLst>
                  <a:ext uri="{FF2B5EF4-FFF2-40B4-BE49-F238E27FC236}">
                    <a16:creationId xmlns:a16="http://schemas.microsoft.com/office/drawing/2014/main" id="{50861F1B-F355-4254-BA16-6090910102C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1709995" y="117367"/>
                <a:ext cx="405368" cy="165030"/>
              </a:xfrm>
              <a:prstGeom prst="rect">
                <a:avLst/>
              </a:prstGeom>
              <a:effectLst/>
            </p:spPr>
          </p:pic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98936DA3-E167-463F-A827-628C72C4FE8E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6200000">
                <a:off x="765903" y="107469"/>
                <a:ext cx="405369" cy="165030"/>
              </a:xfrm>
              <a:prstGeom prst="rect">
                <a:avLst/>
              </a:prstGeom>
              <a:effectLst/>
            </p:spPr>
          </p:pic>
        </p:grpSp>
        <p:grpSp>
          <p:nvGrpSpPr>
            <p:cNvPr id="43" name="Group 331">
              <a:extLst>
                <a:ext uri="{FF2B5EF4-FFF2-40B4-BE49-F238E27FC236}">
                  <a16:creationId xmlns:a16="http://schemas.microsoft.com/office/drawing/2014/main" id="{54E928C8-534E-4029-8F5E-334B9FB229E0}"/>
                </a:ext>
              </a:extLst>
            </p:cNvPr>
            <p:cNvGrpSpPr/>
            <p:nvPr/>
          </p:nvGrpSpPr>
          <p:grpSpPr>
            <a:xfrm>
              <a:off x="4270532" y="-12700"/>
              <a:ext cx="2077709" cy="415266"/>
              <a:chOff x="-82514" y="-12699"/>
              <a:chExt cx="2077707" cy="415265"/>
            </a:xfrm>
          </p:grpSpPr>
          <p:pic>
            <p:nvPicPr>
              <p:cNvPr id="44" name="Imagem 43">
                <a:extLst>
                  <a:ext uri="{FF2B5EF4-FFF2-40B4-BE49-F238E27FC236}">
                    <a16:creationId xmlns:a16="http://schemas.microsoft.com/office/drawing/2014/main" id="{6408B9D1-45D3-40ED-95D8-DA99F75A4F8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-202684" y="117367"/>
                <a:ext cx="405368" cy="165030"/>
              </a:xfrm>
              <a:prstGeom prst="rect">
                <a:avLst/>
              </a:prstGeom>
              <a:effectLst/>
            </p:spPr>
          </p:pic>
          <p:pic>
            <p:nvPicPr>
              <p:cNvPr id="45" name="Imagem 44">
                <a:extLst>
                  <a:ext uri="{FF2B5EF4-FFF2-40B4-BE49-F238E27FC236}">
                    <a16:creationId xmlns:a16="http://schemas.microsoft.com/office/drawing/2014/main" id="{B3E929DE-794E-4DD5-8A95-F1E727C4DC7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1709995" y="117367"/>
                <a:ext cx="405368" cy="165030"/>
              </a:xfrm>
              <a:prstGeom prst="rect">
                <a:avLst/>
              </a:prstGeom>
              <a:effectLst/>
            </p:spPr>
          </p:pic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id="{B66C4E15-3F61-4468-BC68-029F45C408C0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6200000">
                <a:off x="765903" y="107469"/>
                <a:ext cx="405369" cy="16503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49" name="Group 339">
            <a:extLst>
              <a:ext uri="{FF2B5EF4-FFF2-40B4-BE49-F238E27FC236}">
                <a16:creationId xmlns:a16="http://schemas.microsoft.com/office/drawing/2014/main" id="{428BB53B-D3CA-474E-AD41-3F7674543752}"/>
              </a:ext>
            </a:extLst>
          </p:cNvPr>
          <p:cNvGrpSpPr/>
          <p:nvPr/>
        </p:nvGrpSpPr>
        <p:grpSpPr>
          <a:xfrm rot="5392482">
            <a:off x="3504922" y="5555011"/>
            <a:ext cx="831140" cy="163185"/>
            <a:chOff x="-82533" y="-12749"/>
            <a:chExt cx="2216371" cy="435159"/>
          </a:xfrm>
        </p:grpSpPr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AF088127-A27C-4A17-BB9A-9D85E8791245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154">
              <a:off x="-212362" y="127539"/>
              <a:ext cx="424705" cy="165030"/>
            </a:xfrm>
            <a:prstGeom prst="rect">
              <a:avLst/>
            </a:prstGeom>
            <a:effectLst/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5B4367B0-B2E5-4E01-A263-4B6D2FD6F6F0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154">
              <a:off x="1838961" y="127449"/>
              <a:ext cx="424705" cy="165030"/>
            </a:xfrm>
            <a:prstGeom prst="rect">
              <a:avLst/>
            </a:prstGeom>
            <a:effectLst/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16BCB5D3-D5DF-4C85-A217-39D3676ACF93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154">
              <a:off x="826436" y="117091"/>
              <a:ext cx="424705" cy="165030"/>
            </a:xfrm>
            <a:prstGeom prst="rect">
              <a:avLst/>
            </a:prstGeom>
            <a:effectLst/>
          </p:spPr>
        </p:pic>
      </p:grpSp>
      <p:grpSp>
        <p:nvGrpSpPr>
          <p:cNvPr id="53" name="Group 346">
            <a:extLst>
              <a:ext uri="{FF2B5EF4-FFF2-40B4-BE49-F238E27FC236}">
                <a16:creationId xmlns:a16="http://schemas.microsoft.com/office/drawing/2014/main" id="{336A3609-43E4-4275-8DF6-C77FF24D3C2D}"/>
              </a:ext>
            </a:extLst>
          </p:cNvPr>
          <p:cNvGrpSpPr/>
          <p:nvPr/>
        </p:nvGrpSpPr>
        <p:grpSpPr>
          <a:xfrm rot="5392482">
            <a:off x="5561461" y="5544668"/>
            <a:ext cx="831140" cy="163185"/>
            <a:chOff x="-82533" y="-12749"/>
            <a:chExt cx="2216371" cy="435159"/>
          </a:xfrm>
        </p:grpSpPr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A45C0A90-0EC7-4925-9A3A-01A0E3492A39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154">
              <a:off x="-212362" y="127539"/>
              <a:ext cx="424705" cy="165030"/>
            </a:xfrm>
            <a:prstGeom prst="rect">
              <a:avLst/>
            </a:prstGeom>
            <a:effectLst/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BA13B92A-2644-4055-A81E-B8529B7E545B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154">
              <a:off x="1838961" y="127449"/>
              <a:ext cx="424705" cy="165030"/>
            </a:xfrm>
            <a:prstGeom prst="rect">
              <a:avLst/>
            </a:prstGeom>
            <a:effectLst/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8DF35A5E-81B2-489D-B343-639D21A95DB0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154">
              <a:off x="826436" y="117091"/>
              <a:ext cx="424705" cy="165030"/>
            </a:xfrm>
            <a:prstGeom prst="rect">
              <a:avLst/>
            </a:prstGeom>
            <a:effectLst/>
          </p:spPr>
        </p:pic>
      </p:grpSp>
      <p:grpSp>
        <p:nvGrpSpPr>
          <p:cNvPr id="57" name="Group 355">
            <a:extLst>
              <a:ext uri="{FF2B5EF4-FFF2-40B4-BE49-F238E27FC236}">
                <a16:creationId xmlns:a16="http://schemas.microsoft.com/office/drawing/2014/main" id="{9A2DC4B1-6863-47BD-93F1-1D8169E96654}"/>
              </a:ext>
            </a:extLst>
          </p:cNvPr>
          <p:cNvGrpSpPr/>
          <p:nvPr/>
        </p:nvGrpSpPr>
        <p:grpSpPr>
          <a:xfrm>
            <a:off x="2756921" y="5087911"/>
            <a:ext cx="950145" cy="907029"/>
            <a:chOff x="-6507" y="0"/>
            <a:chExt cx="2533719" cy="2418743"/>
          </a:xfrm>
        </p:grpSpPr>
        <p:grpSp>
          <p:nvGrpSpPr>
            <p:cNvPr id="58" name="Group 350">
              <a:extLst>
                <a:ext uri="{FF2B5EF4-FFF2-40B4-BE49-F238E27FC236}">
                  <a16:creationId xmlns:a16="http://schemas.microsoft.com/office/drawing/2014/main" id="{06DA5DF2-5111-4C3B-BB5E-530C265D5381}"/>
                </a:ext>
              </a:extLst>
            </p:cNvPr>
            <p:cNvGrpSpPr/>
            <p:nvPr/>
          </p:nvGrpSpPr>
          <p:grpSpPr>
            <a:xfrm>
              <a:off x="486816" y="535214"/>
              <a:ext cx="1620606" cy="1431332"/>
              <a:chOff x="0" y="64772"/>
              <a:chExt cx="1620604" cy="1431330"/>
            </a:xfrm>
          </p:grpSpPr>
          <p:pic>
            <p:nvPicPr>
              <p:cNvPr id="62" name="image75.png" descr="Misc Database icon">
                <a:extLst>
                  <a:ext uri="{FF2B5EF4-FFF2-40B4-BE49-F238E27FC236}">
                    <a16:creationId xmlns:a16="http://schemas.microsoft.com/office/drawing/2014/main" id="{35C8A95C-0765-4B2D-BA6A-881DC4025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l="7202" r="7202"/>
              <a:stretch>
                <a:fillRect/>
              </a:stretch>
            </p:blipFill>
            <p:spPr>
              <a:xfrm>
                <a:off x="368149" y="64772"/>
                <a:ext cx="1252456" cy="8006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  <p:pic>
            <p:nvPicPr>
              <p:cNvPr id="63" name="image75.png" descr="Misc Database icon">
                <a:extLst>
                  <a:ext uri="{FF2B5EF4-FFF2-40B4-BE49-F238E27FC236}">
                    <a16:creationId xmlns:a16="http://schemas.microsoft.com/office/drawing/2014/main" id="{6E63F11E-4FDA-4325-ADAB-ABA545C29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l="7202" r="7202"/>
              <a:stretch>
                <a:fillRect/>
              </a:stretch>
            </p:blipFill>
            <p:spPr>
              <a:xfrm>
                <a:off x="181152" y="356835"/>
                <a:ext cx="1252456" cy="8006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  <p:pic>
            <p:nvPicPr>
              <p:cNvPr id="64" name="image75.png" descr="Misc Database icon">
                <a:extLst>
                  <a:ext uri="{FF2B5EF4-FFF2-40B4-BE49-F238E27FC236}">
                    <a16:creationId xmlns:a16="http://schemas.microsoft.com/office/drawing/2014/main" id="{F8E94B2E-D11A-4F3E-B7A1-22828E9E2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l="7202" r="7202"/>
              <a:stretch>
                <a:fillRect/>
              </a:stretch>
            </p:blipFill>
            <p:spPr>
              <a:xfrm>
                <a:off x="0" y="695470"/>
                <a:ext cx="1252456" cy="8006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</p:grpSp>
        <p:grpSp>
          <p:nvGrpSpPr>
            <p:cNvPr id="59" name="Group 354">
              <a:extLst>
                <a:ext uri="{FF2B5EF4-FFF2-40B4-BE49-F238E27FC236}">
                  <a16:creationId xmlns:a16="http://schemas.microsoft.com/office/drawing/2014/main" id="{569C4409-328B-4F04-8024-6773604749C4}"/>
                </a:ext>
              </a:extLst>
            </p:cNvPr>
            <p:cNvGrpSpPr/>
            <p:nvPr/>
          </p:nvGrpSpPr>
          <p:grpSpPr>
            <a:xfrm>
              <a:off x="-6508" y="0"/>
              <a:ext cx="2533720" cy="2418744"/>
              <a:chOff x="-9528" y="-37464"/>
              <a:chExt cx="2533719" cy="2418743"/>
            </a:xfrm>
          </p:grpSpPr>
          <p:pic>
            <p:nvPicPr>
              <p:cNvPr id="60" name="Imagem 59">
                <a:extLst>
                  <a:ext uri="{FF2B5EF4-FFF2-40B4-BE49-F238E27FC236}">
                    <a16:creationId xmlns:a16="http://schemas.microsoft.com/office/drawing/2014/main" id="{870260D7-BE2A-47B3-8D55-8144D93C4398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5483399">
                <a:off x="168642" y="21995"/>
                <a:ext cx="2177379" cy="2481633"/>
              </a:xfrm>
              <a:prstGeom prst="rect">
                <a:avLst/>
              </a:prstGeom>
              <a:effectLst/>
            </p:spPr>
          </p:pic>
          <p:sp>
            <p:nvSpPr>
              <p:cNvPr id="61" name="Shape 353">
                <a:extLst>
                  <a:ext uri="{FF2B5EF4-FFF2-40B4-BE49-F238E27FC236}">
                    <a16:creationId xmlns:a16="http://schemas.microsoft.com/office/drawing/2014/main" id="{A8534887-8411-4B5B-899B-9088ED58F5C1}"/>
                  </a:ext>
                </a:extLst>
              </p:cNvPr>
              <p:cNvSpPr/>
              <p:nvPr/>
            </p:nvSpPr>
            <p:spPr>
              <a:xfrm>
                <a:off x="365101" y="-37465"/>
                <a:ext cx="1705918" cy="440651"/>
              </a:xfrm>
              <a:prstGeom prst="rect">
                <a:avLst/>
              </a:prstGeom>
              <a:blipFill rotWithShape="1">
                <a:blip r:embed="rId1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21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788"/>
                  <a:t>Databases</a:t>
                </a:r>
              </a:p>
            </p:txBody>
          </p:sp>
        </p:grpSp>
      </p:grpSp>
      <p:grpSp>
        <p:nvGrpSpPr>
          <p:cNvPr id="65" name="Group 358">
            <a:extLst>
              <a:ext uri="{FF2B5EF4-FFF2-40B4-BE49-F238E27FC236}">
                <a16:creationId xmlns:a16="http://schemas.microsoft.com/office/drawing/2014/main" id="{36603ACE-16AC-4264-B9C4-72E397C1C8A0}"/>
              </a:ext>
            </a:extLst>
          </p:cNvPr>
          <p:cNvGrpSpPr/>
          <p:nvPr/>
        </p:nvGrpSpPr>
        <p:grpSpPr>
          <a:xfrm>
            <a:off x="1226436" y="1612504"/>
            <a:ext cx="1069538" cy="695568"/>
            <a:chOff x="0" y="0"/>
            <a:chExt cx="2852099" cy="1854848"/>
          </a:xfrm>
        </p:grpSpPr>
        <p:pic>
          <p:nvPicPr>
            <p:cNvPr id="66" name="pasted-image.pdf">
              <a:extLst>
                <a:ext uri="{FF2B5EF4-FFF2-40B4-BE49-F238E27FC236}">
                  <a16:creationId xmlns:a16="http://schemas.microsoft.com/office/drawing/2014/main" id="{81C3E390-0DF7-4629-90DD-A3AD3D34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r="59685"/>
            <a:stretch>
              <a:fillRect/>
            </a:stretch>
          </p:blipFill>
          <p:spPr>
            <a:xfrm>
              <a:off x="208557" y="505550"/>
              <a:ext cx="2434974" cy="1349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asted-image.pdf">
              <a:extLst>
                <a:ext uri="{FF2B5EF4-FFF2-40B4-BE49-F238E27FC236}">
                  <a16:creationId xmlns:a16="http://schemas.microsoft.com/office/drawing/2014/main" id="{268CA2E0-E42C-41C7-9656-BD31B9F85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40917"/>
            <a:stretch>
              <a:fillRect/>
            </a:stretch>
          </p:blipFill>
          <p:spPr>
            <a:xfrm>
              <a:off x="0" y="0"/>
              <a:ext cx="2852100" cy="1078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8" name="pasted-image.tiff">
            <a:extLst>
              <a:ext uri="{FF2B5EF4-FFF2-40B4-BE49-F238E27FC236}">
                <a16:creationId xmlns:a16="http://schemas.microsoft.com/office/drawing/2014/main" id="{1366D674-F0B2-4423-AEAD-CF1334787A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71540" y="3290926"/>
            <a:ext cx="395792" cy="508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serpro_230_150_95.jpg">
            <a:extLst>
              <a:ext uri="{FF2B5EF4-FFF2-40B4-BE49-F238E27FC236}">
                <a16:creationId xmlns:a16="http://schemas.microsoft.com/office/drawing/2014/main" id="{1BBE3265-0A94-465E-B28E-C3972464380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91876" y="3106834"/>
            <a:ext cx="666390" cy="434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Unknown-1.jpg">
            <a:extLst>
              <a:ext uri="{FF2B5EF4-FFF2-40B4-BE49-F238E27FC236}">
                <a16:creationId xmlns:a16="http://schemas.microsoft.com/office/drawing/2014/main" id="{A9784842-AEC7-4E36-9E61-8382F03BDFC0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9941" r="3" b="10"/>
          <a:stretch>
            <a:fillRect/>
          </a:stretch>
        </p:blipFill>
        <p:spPr>
          <a:xfrm>
            <a:off x="3161913" y="2118079"/>
            <a:ext cx="337841" cy="36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4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48"/>
                </a:lnTo>
                <a:lnTo>
                  <a:pt x="21600" y="106"/>
                </a:lnTo>
                <a:lnTo>
                  <a:pt x="11989" y="132"/>
                </a:lnTo>
                <a:cubicBezTo>
                  <a:pt x="6701" y="147"/>
                  <a:pt x="1841" y="122"/>
                  <a:pt x="1189" y="79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71" name="Group 364">
            <a:extLst>
              <a:ext uri="{FF2B5EF4-FFF2-40B4-BE49-F238E27FC236}">
                <a16:creationId xmlns:a16="http://schemas.microsoft.com/office/drawing/2014/main" id="{74256934-84E5-42B2-8FE9-A2E1C8E7AB3B}"/>
              </a:ext>
            </a:extLst>
          </p:cNvPr>
          <p:cNvGrpSpPr/>
          <p:nvPr/>
        </p:nvGrpSpPr>
        <p:grpSpPr>
          <a:xfrm>
            <a:off x="7465519" y="1875998"/>
            <a:ext cx="510127" cy="735751"/>
            <a:chOff x="66208" y="410509"/>
            <a:chExt cx="1360336" cy="1962001"/>
          </a:xfrm>
        </p:grpSpPr>
        <p:pic>
          <p:nvPicPr>
            <p:cNvPr id="72" name="img_bancos.png">
              <a:extLst>
                <a:ext uri="{FF2B5EF4-FFF2-40B4-BE49-F238E27FC236}">
                  <a16:creationId xmlns:a16="http://schemas.microsoft.com/office/drawing/2014/main" id="{FD40F883-741B-4372-8CDA-136C58D7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>
            <a:xfrm>
              <a:off x="161651" y="410509"/>
              <a:ext cx="1264895" cy="1358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" name="Shape 363">
              <a:extLst>
                <a:ext uri="{FF2B5EF4-FFF2-40B4-BE49-F238E27FC236}">
                  <a16:creationId xmlns:a16="http://schemas.microsoft.com/office/drawing/2014/main" id="{C42C7A20-FB49-4228-B87E-48E7F4526342}"/>
                </a:ext>
              </a:extLst>
            </p:cNvPr>
            <p:cNvSpPr/>
            <p:nvPr/>
          </p:nvSpPr>
          <p:spPr>
            <a:xfrm>
              <a:off x="66208" y="1614977"/>
              <a:ext cx="1304257" cy="757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r>
                <a:rPr sz="825"/>
                <a:t>Bancos</a:t>
              </a:r>
            </a:p>
          </p:txBody>
        </p:sp>
      </p:grpSp>
      <p:pic>
        <p:nvPicPr>
          <p:cNvPr id="74" name="pasted-image.jpg">
            <a:extLst>
              <a:ext uri="{FF2B5EF4-FFF2-40B4-BE49-F238E27FC236}">
                <a16:creationId xmlns:a16="http://schemas.microsoft.com/office/drawing/2014/main" id="{8AA73F5E-1167-41AE-A540-DE7B40DCF251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3205" t="11107" r="3306" b="14661"/>
          <a:stretch>
            <a:fillRect/>
          </a:stretch>
        </p:blipFill>
        <p:spPr>
          <a:xfrm>
            <a:off x="176287" y="1578376"/>
            <a:ext cx="606164" cy="481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388" extrusionOk="0">
                <a:moveTo>
                  <a:pt x="13449" y="3"/>
                </a:moveTo>
                <a:cubicBezTo>
                  <a:pt x="12322" y="-25"/>
                  <a:pt x="11120" y="148"/>
                  <a:pt x="10136" y="525"/>
                </a:cubicBezTo>
                <a:cubicBezTo>
                  <a:pt x="8519" y="1146"/>
                  <a:pt x="8595" y="1374"/>
                  <a:pt x="10289" y="982"/>
                </a:cubicBezTo>
                <a:cubicBezTo>
                  <a:pt x="12994" y="356"/>
                  <a:pt x="15382" y="1580"/>
                  <a:pt x="16292" y="4064"/>
                </a:cubicBezTo>
                <a:cubicBezTo>
                  <a:pt x="16803" y="5458"/>
                  <a:pt x="16815" y="5472"/>
                  <a:pt x="17846" y="5472"/>
                </a:cubicBezTo>
                <a:lnTo>
                  <a:pt x="18887" y="5472"/>
                </a:lnTo>
                <a:lnTo>
                  <a:pt x="18670" y="4288"/>
                </a:lnTo>
                <a:cubicBezTo>
                  <a:pt x="18381" y="2677"/>
                  <a:pt x="17588" y="1457"/>
                  <a:pt x="16313" y="678"/>
                </a:cubicBezTo>
                <a:cubicBezTo>
                  <a:pt x="15628" y="259"/>
                  <a:pt x="14576" y="31"/>
                  <a:pt x="13449" y="3"/>
                </a:cubicBezTo>
                <a:close/>
                <a:moveTo>
                  <a:pt x="11145" y="5472"/>
                </a:moveTo>
                <a:cubicBezTo>
                  <a:pt x="9983" y="5475"/>
                  <a:pt x="8115" y="6441"/>
                  <a:pt x="7446" y="7384"/>
                </a:cubicBezTo>
                <a:cubicBezTo>
                  <a:pt x="6929" y="8110"/>
                  <a:pt x="6590" y="7913"/>
                  <a:pt x="6775" y="6993"/>
                </a:cubicBezTo>
                <a:lnTo>
                  <a:pt x="6912" y="6312"/>
                </a:lnTo>
                <a:lnTo>
                  <a:pt x="3535" y="6312"/>
                </a:lnTo>
                <a:lnTo>
                  <a:pt x="158" y="6312"/>
                </a:lnTo>
                <a:lnTo>
                  <a:pt x="158" y="6987"/>
                </a:lnTo>
                <a:cubicBezTo>
                  <a:pt x="158" y="7359"/>
                  <a:pt x="98" y="7857"/>
                  <a:pt x="26" y="8091"/>
                </a:cubicBezTo>
                <a:cubicBezTo>
                  <a:pt x="-76" y="8424"/>
                  <a:pt x="107" y="8532"/>
                  <a:pt x="866" y="8600"/>
                </a:cubicBezTo>
                <a:lnTo>
                  <a:pt x="1834" y="8686"/>
                </a:lnTo>
                <a:lnTo>
                  <a:pt x="1749" y="11980"/>
                </a:lnTo>
                <a:cubicBezTo>
                  <a:pt x="1693" y="14162"/>
                  <a:pt x="1764" y="15719"/>
                  <a:pt x="1960" y="16596"/>
                </a:cubicBezTo>
                <a:cubicBezTo>
                  <a:pt x="2360" y="18383"/>
                  <a:pt x="3966" y="20393"/>
                  <a:pt x="5443" y="20961"/>
                </a:cubicBezTo>
                <a:cubicBezTo>
                  <a:pt x="7041" y="21575"/>
                  <a:pt x="9445" y="21521"/>
                  <a:pt x="11219" y="20835"/>
                </a:cubicBezTo>
                <a:cubicBezTo>
                  <a:pt x="12722" y="20254"/>
                  <a:pt x="13205" y="19784"/>
                  <a:pt x="11769" y="20300"/>
                </a:cubicBezTo>
                <a:cubicBezTo>
                  <a:pt x="10778" y="20655"/>
                  <a:pt x="8986" y="20649"/>
                  <a:pt x="7943" y="20286"/>
                </a:cubicBezTo>
                <a:cubicBezTo>
                  <a:pt x="6639" y="19833"/>
                  <a:pt x="5019" y="18321"/>
                  <a:pt x="4444" y="17013"/>
                </a:cubicBezTo>
                <a:cubicBezTo>
                  <a:pt x="4157" y="16360"/>
                  <a:pt x="3869" y="15137"/>
                  <a:pt x="3799" y="14295"/>
                </a:cubicBezTo>
                <a:cubicBezTo>
                  <a:pt x="3668" y="12700"/>
                  <a:pt x="4051" y="9504"/>
                  <a:pt x="4449" y="8898"/>
                </a:cubicBezTo>
                <a:cubicBezTo>
                  <a:pt x="4698" y="8519"/>
                  <a:pt x="6321" y="8415"/>
                  <a:pt x="6495" y="8766"/>
                </a:cubicBezTo>
                <a:cubicBezTo>
                  <a:pt x="6553" y="8884"/>
                  <a:pt x="6490" y="9568"/>
                  <a:pt x="6357" y="10293"/>
                </a:cubicBezTo>
                <a:cubicBezTo>
                  <a:pt x="5756" y="13578"/>
                  <a:pt x="7644" y="16372"/>
                  <a:pt x="10463" y="16378"/>
                </a:cubicBezTo>
                <a:cubicBezTo>
                  <a:pt x="11502" y="16380"/>
                  <a:pt x="12672" y="15870"/>
                  <a:pt x="12672" y="15412"/>
                </a:cubicBezTo>
                <a:cubicBezTo>
                  <a:pt x="12672" y="15216"/>
                  <a:pt x="12736" y="14647"/>
                  <a:pt x="12815" y="14156"/>
                </a:cubicBezTo>
                <a:lnTo>
                  <a:pt x="12958" y="13263"/>
                </a:lnTo>
                <a:lnTo>
                  <a:pt x="12202" y="13845"/>
                </a:lnTo>
                <a:cubicBezTo>
                  <a:pt x="11220" y="14594"/>
                  <a:pt x="10463" y="14577"/>
                  <a:pt x="9523" y="13785"/>
                </a:cubicBezTo>
                <a:cubicBezTo>
                  <a:pt x="8065" y="12558"/>
                  <a:pt x="7852" y="10566"/>
                  <a:pt x="8999" y="8858"/>
                </a:cubicBezTo>
                <a:cubicBezTo>
                  <a:pt x="9876" y="7555"/>
                  <a:pt x="11219" y="7162"/>
                  <a:pt x="12508" y="7840"/>
                </a:cubicBezTo>
                <a:cubicBezTo>
                  <a:pt x="12843" y="8016"/>
                  <a:pt x="12900" y="7885"/>
                  <a:pt x="12900" y="6927"/>
                </a:cubicBezTo>
                <a:cubicBezTo>
                  <a:pt x="12900" y="5638"/>
                  <a:pt x="12691" y="5468"/>
                  <a:pt x="11145" y="5472"/>
                </a:cubicBezTo>
                <a:close/>
                <a:moveTo>
                  <a:pt x="13845" y="6312"/>
                </a:moveTo>
                <a:lnTo>
                  <a:pt x="13687" y="9176"/>
                </a:lnTo>
                <a:cubicBezTo>
                  <a:pt x="13483" y="12945"/>
                  <a:pt x="13880" y="14271"/>
                  <a:pt x="15468" y="15148"/>
                </a:cubicBezTo>
                <a:cubicBezTo>
                  <a:pt x="16373" y="15648"/>
                  <a:pt x="17657" y="15633"/>
                  <a:pt x="18660" y="15108"/>
                </a:cubicBezTo>
                <a:cubicBezTo>
                  <a:pt x="20448" y="14173"/>
                  <a:pt x="21068" y="12730"/>
                  <a:pt x="21339" y="8898"/>
                </a:cubicBezTo>
                <a:lnTo>
                  <a:pt x="21524" y="6312"/>
                </a:lnTo>
                <a:lnTo>
                  <a:pt x="20462" y="6312"/>
                </a:lnTo>
                <a:cubicBezTo>
                  <a:pt x="19266" y="6312"/>
                  <a:pt x="19307" y="6201"/>
                  <a:pt x="19067" y="9804"/>
                </a:cubicBezTo>
                <a:cubicBezTo>
                  <a:pt x="18971" y="11232"/>
                  <a:pt x="18852" y="11603"/>
                  <a:pt x="18269" y="12258"/>
                </a:cubicBezTo>
                <a:cubicBezTo>
                  <a:pt x="17441" y="13186"/>
                  <a:pt x="17164" y="13207"/>
                  <a:pt x="16361" y="12416"/>
                </a:cubicBezTo>
                <a:lnTo>
                  <a:pt x="15743" y="11808"/>
                </a:lnTo>
                <a:lnTo>
                  <a:pt x="15896" y="9057"/>
                </a:lnTo>
                <a:lnTo>
                  <a:pt x="16049" y="6312"/>
                </a:lnTo>
                <a:lnTo>
                  <a:pt x="14945" y="6312"/>
                </a:lnTo>
                <a:lnTo>
                  <a:pt x="13845" y="631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5" name="pasted-image.jpg">
            <a:extLst>
              <a:ext uri="{FF2B5EF4-FFF2-40B4-BE49-F238E27FC236}">
                <a16:creationId xmlns:a16="http://schemas.microsoft.com/office/drawing/2014/main" id="{5F5C4C88-3EED-4E2D-A046-D7122DE04E76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1520" b="11520"/>
          <a:stretch>
            <a:fillRect/>
          </a:stretch>
        </p:blipFill>
        <p:spPr>
          <a:xfrm>
            <a:off x="8120794" y="1563226"/>
            <a:ext cx="978962" cy="69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ng">
            <a:extLst>
              <a:ext uri="{FF2B5EF4-FFF2-40B4-BE49-F238E27FC236}">
                <a16:creationId xmlns:a16="http://schemas.microsoft.com/office/drawing/2014/main" id="{F8501823-CD85-4308-AE58-55C8ED6C7B83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19376" t="17270" r="19376" b="21789"/>
          <a:stretch>
            <a:fillRect/>
          </a:stretch>
        </p:blipFill>
        <p:spPr>
          <a:xfrm>
            <a:off x="7415285" y="3625137"/>
            <a:ext cx="751839" cy="460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jpg">
            <a:extLst>
              <a:ext uri="{FF2B5EF4-FFF2-40B4-BE49-F238E27FC236}">
                <a16:creationId xmlns:a16="http://schemas.microsoft.com/office/drawing/2014/main" id="{E394D7E0-C6C2-4686-911E-AE47A0132C36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4102" t="6164" r="4273" b="7480"/>
          <a:stretch>
            <a:fillRect/>
          </a:stretch>
        </p:blipFill>
        <p:spPr>
          <a:xfrm>
            <a:off x="8300565" y="791759"/>
            <a:ext cx="724900" cy="511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435" extrusionOk="0">
                <a:moveTo>
                  <a:pt x="8129" y="0"/>
                </a:moveTo>
                <a:cubicBezTo>
                  <a:pt x="8110" y="0"/>
                  <a:pt x="8280" y="782"/>
                  <a:pt x="8509" y="1739"/>
                </a:cubicBezTo>
                <a:cubicBezTo>
                  <a:pt x="8738" y="2697"/>
                  <a:pt x="8898" y="3586"/>
                  <a:pt x="8863" y="3715"/>
                </a:cubicBezTo>
                <a:cubicBezTo>
                  <a:pt x="8811" y="3906"/>
                  <a:pt x="8537" y="3927"/>
                  <a:pt x="7412" y="3827"/>
                </a:cubicBezTo>
                <a:cubicBezTo>
                  <a:pt x="6651" y="3760"/>
                  <a:pt x="6028" y="3748"/>
                  <a:pt x="6028" y="3796"/>
                </a:cubicBezTo>
                <a:cubicBezTo>
                  <a:pt x="6028" y="3845"/>
                  <a:pt x="6332" y="4510"/>
                  <a:pt x="6705" y="5274"/>
                </a:cubicBezTo>
                <a:cubicBezTo>
                  <a:pt x="7505" y="6911"/>
                  <a:pt x="7501" y="6936"/>
                  <a:pt x="6152" y="7368"/>
                </a:cubicBezTo>
                <a:cubicBezTo>
                  <a:pt x="5077" y="7712"/>
                  <a:pt x="4791" y="7915"/>
                  <a:pt x="5064" y="8147"/>
                </a:cubicBezTo>
                <a:cubicBezTo>
                  <a:pt x="5163" y="8232"/>
                  <a:pt x="6404" y="9616"/>
                  <a:pt x="7819" y="11214"/>
                </a:cubicBezTo>
                <a:cubicBezTo>
                  <a:pt x="9234" y="12813"/>
                  <a:pt x="10635" y="14386"/>
                  <a:pt x="10937" y="14711"/>
                </a:cubicBezTo>
                <a:cubicBezTo>
                  <a:pt x="11239" y="15037"/>
                  <a:pt x="11524" y="15304"/>
                  <a:pt x="11569" y="15304"/>
                </a:cubicBezTo>
                <a:cubicBezTo>
                  <a:pt x="11615" y="15304"/>
                  <a:pt x="11837" y="14897"/>
                  <a:pt x="12060" y="14406"/>
                </a:cubicBezTo>
                <a:cubicBezTo>
                  <a:pt x="12284" y="13915"/>
                  <a:pt x="13408" y="11507"/>
                  <a:pt x="14555" y="9051"/>
                </a:cubicBezTo>
                <a:cubicBezTo>
                  <a:pt x="15702" y="6595"/>
                  <a:pt x="16652" y="4504"/>
                  <a:pt x="16669" y="4401"/>
                </a:cubicBezTo>
                <a:cubicBezTo>
                  <a:pt x="16685" y="4298"/>
                  <a:pt x="16184" y="3960"/>
                  <a:pt x="15554" y="3653"/>
                </a:cubicBezTo>
                <a:cubicBezTo>
                  <a:pt x="12811" y="2314"/>
                  <a:pt x="11171" y="1507"/>
                  <a:pt x="9716" y="779"/>
                </a:cubicBezTo>
                <a:cubicBezTo>
                  <a:pt x="8860" y="351"/>
                  <a:pt x="8147" y="0"/>
                  <a:pt x="8129" y="0"/>
                </a:cubicBezTo>
                <a:close/>
                <a:moveTo>
                  <a:pt x="915" y="17510"/>
                </a:moveTo>
                <a:cubicBezTo>
                  <a:pt x="80" y="17510"/>
                  <a:pt x="0" y="17537"/>
                  <a:pt x="0" y="17847"/>
                </a:cubicBezTo>
                <a:cubicBezTo>
                  <a:pt x="0" y="18148"/>
                  <a:pt x="80" y="18190"/>
                  <a:pt x="694" y="18190"/>
                </a:cubicBezTo>
                <a:cubicBezTo>
                  <a:pt x="1673" y="18190"/>
                  <a:pt x="2215" y="18619"/>
                  <a:pt x="2264" y="19430"/>
                </a:cubicBezTo>
                <a:cubicBezTo>
                  <a:pt x="2294" y="19923"/>
                  <a:pt x="2248" y="20096"/>
                  <a:pt x="2003" y="20322"/>
                </a:cubicBezTo>
                <a:cubicBezTo>
                  <a:pt x="1838" y="20475"/>
                  <a:pt x="1577" y="20571"/>
                  <a:pt x="1424" y="20540"/>
                </a:cubicBezTo>
                <a:cubicBezTo>
                  <a:pt x="1184" y="20492"/>
                  <a:pt x="1142" y="20375"/>
                  <a:pt x="1110" y="19680"/>
                </a:cubicBezTo>
                <a:cubicBezTo>
                  <a:pt x="1077" y="18951"/>
                  <a:pt x="1045" y="18869"/>
                  <a:pt x="778" y="18869"/>
                </a:cubicBezTo>
                <a:cubicBezTo>
                  <a:pt x="492" y="18869"/>
                  <a:pt x="482" y="18908"/>
                  <a:pt x="482" y="20147"/>
                </a:cubicBezTo>
                <a:lnTo>
                  <a:pt x="482" y="21419"/>
                </a:lnTo>
                <a:lnTo>
                  <a:pt x="1176" y="21419"/>
                </a:lnTo>
                <a:cubicBezTo>
                  <a:pt x="2294" y="21418"/>
                  <a:pt x="2892" y="20702"/>
                  <a:pt x="2892" y="19374"/>
                </a:cubicBezTo>
                <a:cubicBezTo>
                  <a:pt x="2892" y="18052"/>
                  <a:pt x="2316" y="17510"/>
                  <a:pt x="915" y="17510"/>
                </a:cubicBezTo>
                <a:close/>
                <a:moveTo>
                  <a:pt x="6568" y="17510"/>
                </a:moveTo>
                <a:cubicBezTo>
                  <a:pt x="5503" y="17510"/>
                  <a:pt x="5426" y="17531"/>
                  <a:pt x="5426" y="17847"/>
                </a:cubicBezTo>
                <a:cubicBezTo>
                  <a:pt x="5426" y="18129"/>
                  <a:pt x="5505" y="18190"/>
                  <a:pt x="5900" y="18190"/>
                </a:cubicBezTo>
                <a:cubicBezTo>
                  <a:pt x="6372" y="18190"/>
                  <a:pt x="6625" y="18409"/>
                  <a:pt x="6391" y="18614"/>
                </a:cubicBezTo>
                <a:cubicBezTo>
                  <a:pt x="6323" y="18672"/>
                  <a:pt x="6271" y="19330"/>
                  <a:pt x="6271" y="20072"/>
                </a:cubicBezTo>
                <a:cubicBezTo>
                  <a:pt x="6271" y="21408"/>
                  <a:pt x="6271" y="21419"/>
                  <a:pt x="6576" y="21419"/>
                </a:cubicBezTo>
                <a:lnTo>
                  <a:pt x="6886" y="21419"/>
                </a:lnTo>
                <a:lnTo>
                  <a:pt x="6864" y="19848"/>
                </a:lnTo>
                <a:lnTo>
                  <a:pt x="6837" y="18277"/>
                </a:lnTo>
                <a:lnTo>
                  <a:pt x="7275" y="18221"/>
                </a:lnTo>
                <a:cubicBezTo>
                  <a:pt x="7617" y="18180"/>
                  <a:pt x="7717" y="18097"/>
                  <a:pt x="7717" y="17841"/>
                </a:cubicBezTo>
                <a:cubicBezTo>
                  <a:pt x="7717" y="17538"/>
                  <a:pt x="7621" y="17510"/>
                  <a:pt x="6568" y="17510"/>
                </a:cubicBezTo>
                <a:close/>
                <a:moveTo>
                  <a:pt x="9044" y="17510"/>
                </a:moveTo>
                <a:cubicBezTo>
                  <a:pt x="8752" y="17510"/>
                  <a:pt x="8701" y="17639"/>
                  <a:pt x="8314" y="19256"/>
                </a:cubicBezTo>
                <a:cubicBezTo>
                  <a:pt x="8085" y="20214"/>
                  <a:pt x="7881" y="21090"/>
                  <a:pt x="7859" y="21207"/>
                </a:cubicBezTo>
                <a:cubicBezTo>
                  <a:pt x="7785" y="21600"/>
                  <a:pt x="8374" y="21446"/>
                  <a:pt x="8500" y="21039"/>
                </a:cubicBezTo>
                <a:cubicBezTo>
                  <a:pt x="8591" y="20747"/>
                  <a:pt x="8722" y="20658"/>
                  <a:pt x="9044" y="20658"/>
                </a:cubicBezTo>
                <a:cubicBezTo>
                  <a:pt x="9390" y="20658"/>
                  <a:pt x="9473" y="20725"/>
                  <a:pt x="9504" y="21039"/>
                </a:cubicBezTo>
                <a:cubicBezTo>
                  <a:pt x="9532" y="21321"/>
                  <a:pt x="9619" y="21419"/>
                  <a:pt x="9845" y="21419"/>
                </a:cubicBezTo>
                <a:cubicBezTo>
                  <a:pt x="10038" y="21419"/>
                  <a:pt x="10131" y="21341"/>
                  <a:pt x="10097" y="21207"/>
                </a:cubicBezTo>
                <a:cubicBezTo>
                  <a:pt x="10067" y="21090"/>
                  <a:pt x="9891" y="20214"/>
                  <a:pt x="9703" y="19256"/>
                </a:cubicBezTo>
                <a:cubicBezTo>
                  <a:pt x="9381" y="17612"/>
                  <a:pt x="9342" y="17510"/>
                  <a:pt x="9044" y="17510"/>
                </a:cubicBezTo>
                <a:close/>
                <a:moveTo>
                  <a:pt x="10610" y="17510"/>
                </a:moveTo>
                <a:lnTo>
                  <a:pt x="10610" y="19468"/>
                </a:lnTo>
                <a:lnTo>
                  <a:pt x="10610" y="21419"/>
                </a:lnTo>
                <a:lnTo>
                  <a:pt x="10906" y="21419"/>
                </a:lnTo>
                <a:cubicBezTo>
                  <a:pt x="11149" y="21419"/>
                  <a:pt x="11207" y="21324"/>
                  <a:pt x="11238" y="20870"/>
                </a:cubicBezTo>
                <a:cubicBezTo>
                  <a:pt x="11274" y="20340"/>
                  <a:pt x="11290" y="20321"/>
                  <a:pt x="11848" y="20297"/>
                </a:cubicBezTo>
                <a:cubicBezTo>
                  <a:pt x="12528" y="20267"/>
                  <a:pt x="12865" y="19916"/>
                  <a:pt x="12971" y="19119"/>
                </a:cubicBezTo>
                <a:cubicBezTo>
                  <a:pt x="13044" y="18571"/>
                  <a:pt x="12879" y="17892"/>
                  <a:pt x="12613" y="17641"/>
                </a:cubicBezTo>
                <a:cubicBezTo>
                  <a:pt x="12540" y="17573"/>
                  <a:pt x="12061" y="17518"/>
                  <a:pt x="11547" y="17517"/>
                </a:cubicBezTo>
                <a:lnTo>
                  <a:pt x="10610" y="17510"/>
                </a:lnTo>
                <a:close/>
                <a:moveTo>
                  <a:pt x="13383" y="17510"/>
                </a:moveTo>
                <a:lnTo>
                  <a:pt x="13383" y="19468"/>
                </a:lnTo>
                <a:lnTo>
                  <a:pt x="13383" y="21419"/>
                </a:lnTo>
                <a:lnTo>
                  <a:pt x="13679" y="21419"/>
                </a:lnTo>
                <a:cubicBezTo>
                  <a:pt x="13971" y="21419"/>
                  <a:pt x="13977" y="21392"/>
                  <a:pt x="14011" y="19848"/>
                </a:cubicBezTo>
                <a:lnTo>
                  <a:pt x="14046" y="18277"/>
                </a:lnTo>
                <a:lnTo>
                  <a:pt x="14475" y="18227"/>
                </a:lnTo>
                <a:cubicBezTo>
                  <a:pt x="14785" y="18190"/>
                  <a:pt x="14963" y="18268"/>
                  <a:pt x="15125" y="18520"/>
                </a:cubicBezTo>
                <a:cubicBezTo>
                  <a:pt x="15341" y="18856"/>
                  <a:pt x="15340" y="18884"/>
                  <a:pt x="15130" y="19212"/>
                </a:cubicBezTo>
                <a:cubicBezTo>
                  <a:pt x="15010" y="19399"/>
                  <a:pt x="14785" y="19555"/>
                  <a:pt x="14630" y="19555"/>
                </a:cubicBezTo>
                <a:cubicBezTo>
                  <a:pt x="14245" y="19555"/>
                  <a:pt x="14257" y="20114"/>
                  <a:pt x="14656" y="20852"/>
                </a:cubicBezTo>
                <a:cubicBezTo>
                  <a:pt x="14889" y="21282"/>
                  <a:pt x="15052" y="21419"/>
                  <a:pt x="15337" y="21419"/>
                </a:cubicBezTo>
                <a:lnTo>
                  <a:pt x="15713" y="21419"/>
                </a:lnTo>
                <a:lnTo>
                  <a:pt x="15452" y="21026"/>
                </a:lnTo>
                <a:cubicBezTo>
                  <a:pt x="15126" y="20536"/>
                  <a:pt x="15123" y="20337"/>
                  <a:pt x="15439" y="20041"/>
                </a:cubicBezTo>
                <a:cubicBezTo>
                  <a:pt x="15786" y="19716"/>
                  <a:pt x="15896" y="18515"/>
                  <a:pt x="15629" y="17940"/>
                </a:cubicBezTo>
                <a:cubicBezTo>
                  <a:pt x="15442" y="17538"/>
                  <a:pt x="15364" y="17510"/>
                  <a:pt x="14404" y="17510"/>
                </a:cubicBezTo>
                <a:lnTo>
                  <a:pt x="13383" y="17510"/>
                </a:lnTo>
                <a:close/>
                <a:moveTo>
                  <a:pt x="17482" y="17510"/>
                </a:moveTo>
                <a:cubicBezTo>
                  <a:pt x="16357" y="17510"/>
                  <a:pt x="16275" y="17530"/>
                  <a:pt x="16275" y="17847"/>
                </a:cubicBezTo>
                <a:cubicBezTo>
                  <a:pt x="16275" y="18164"/>
                  <a:pt x="16357" y="18190"/>
                  <a:pt x="17482" y="18190"/>
                </a:cubicBezTo>
                <a:cubicBezTo>
                  <a:pt x="18608" y="18190"/>
                  <a:pt x="18690" y="18164"/>
                  <a:pt x="18690" y="17847"/>
                </a:cubicBezTo>
                <a:cubicBezTo>
                  <a:pt x="18690" y="17530"/>
                  <a:pt x="18608" y="17510"/>
                  <a:pt x="17482" y="17510"/>
                </a:cubicBezTo>
                <a:close/>
                <a:moveTo>
                  <a:pt x="21264" y="17510"/>
                </a:moveTo>
                <a:cubicBezTo>
                  <a:pt x="20971" y="17510"/>
                  <a:pt x="20844" y="17671"/>
                  <a:pt x="20459" y="18539"/>
                </a:cubicBezTo>
                <a:cubicBezTo>
                  <a:pt x="20208" y="19104"/>
                  <a:pt x="19957" y="19524"/>
                  <a:pt x="19893" y="19468"/>
                </a:cubicBezTo>
                <a:cubicBezTo>
                  <a:pt x="19828" y="19412"/>
                  <a:pt x="19773" y="18948"/>
                  <a:pt x="19773" y="18439"/>
                </a:cubicBezTo>
                <a:cubicBezTo>
                  <a:pt x="19773" y="17593"/>
                  <a:pt x="19752" y="17516"/>
                  <a:pt x="19504" y="17517"/>
                </a:cubicBezTo>
                <a:cubicBezTo>
                  <a:pt x="19240" y="17517"/>
                  <a:pt x="19229" y="17570"/>
                  <a:pt x="19194" y="19468"/>
                </a:cubicBezTo>
                <a:lnTo>
                  <a:pt x="19159" y="21419"/>
                </a:lnTo>
                <a:lnTo>
                  <a:pt x="19512" y="21419"/>
                </a:lnTo>
                <a:cubicBezTo>
                  <a:pt x="19826" y="21419"/>
                  <a:pt x="19941" y="21247"/>
                  <a:pt x="20565" y="19848"/>
                </a:cubicBezTo>
                <a:cubicBezTo>
                  <a:pt x="20951" y="18983"/>
                  <a:pt x="21342" y="18107"/>
                  <a:pt x="21436" y="17897"/>
                </a:cubicBezTo>
                <a:cubicBezTo>
                  <a:pt x="21600" y="17533"/>
                  <a:pt x="21593" y="17510"/>
                  <a:pt x="21264" y="17510"/>
                </a:cubicBezTo>
                <a:close/>
                <a:moveTo>
                  <a:pt x="4277" y="17598"/>
                </a:moveTo>
                <a:cubicBezTo>
                  <a:pt x="3954" y="17598"/>
                  <a:pt x="3917" y="17686"/>
                  <a:pt x="3481" y="19468"/>
                </a:cubicBezTo>
                <a:cubicBezTo>
                  <a:pt x="3228" y="20496"/>
                  <a:pt x="3019" y="21358"/>
                  <a:pt x="3016" y="21381"/>
                </a:cubicBezTo>
                <a:cubicBezTo>
                  <a:pt x="3014" y="21405"/>
                  <a:pt x="3150" y="21419"/>
                  <a:pt x="3317" y="21419"/>
                </a:cubicBezTo>
                <a:cubicBezTo>
                  <a:pt x="3531" y="21419"/>
                  <a:pt x="3657" y="21293"/>
                  <a:pt x="3737" y="20995"/>
                </a:cubicBezTo>
                <a:cubicBezTo>
                  <a:pt x="3825" y="20670"/>
                  <a:pt x="3938" y="20571"/>
                  <a:pt x="4219" y="20571"/>
                </a:cubicBezTo>
                <a:cubicBezTo>
                  <a:pt x="4494" y="20571"/>
                  <a:pt x="4621" y="20677"/>
                  <a:pt x="4723" y="20995"/>
                </a:cubicBezTo>
                <a:cubicBezTo>
                  <a:pt x="4810" y="21262"/>
                  <a:pt x="4963" y="21419"/>
                  <a:pt x="5130" y="21419"/>
                </a:cubicBezTo>
                <a:lnTo>
                  <a:pt x="5396" y="21419"/>
                </a:lnTo>
                <a:lnTo>
                  <a:pt x="5002" y="19511"/>
                </a:lnTo>
                <a:cubicBezTo>
                  <a:pt x="4625" y="17659"/>
                  <a:pt x="4604" y="17598"/>
                  <a:pt x="4277" y="17598"/>
                </a:cubicBezTo>
                <a:close/>
                <a:moveTo>
                  <a:pt x="11707" y="18396"/>
                </a:moveTo>
                <a:cubicBezTo>
                  <a:pt x="12287" y="18327"/>
                  <a:pt x="12544" y="18727"/>
                  <a:pt x="12233" y="19212"/>
                </a:cubicBezTo>
                <a:cubicBezTo>
                  <a:pt x="11981" y="19604"/>
                  <a:pt x="11358" y="19664"/>
                  <a:pt x="11260" y="19306"/>
                </a:cubicBezTo>
                <a:cubicBezTo>
                  <a:pt x="11112" y="18764"/>
                  <a:pt x="11268" y="18448"/>
                  <a:pt x="11707" y="18396"/>
                </a:cubicBezTo>
                <a:close/>
                <a:moveTo>
                  <a:pt x="17482" y="19044"/>
                </a:moveTo>
                <a:cubicBezTo>
                  <a:pt x="16277" y="19044"/>
                  <a:pt x="16275" y="19043"/>
                  <a:pt x="16275" y="19468"/>
                </a:cubicBezTo>
                <a:cubicBezTo>
                  <a:pt x="16275" y="19893"/>
                  <a:pt x="16277" y="19892"/>
                  <a:pt x="17482" y="19892"/>
                </a:cubicBezTo>
                <a:cubicBezTo>
                  <a:pt x="18688" y="19892"/>
                  <a:pt x="18690" y="19893"/>
                  <a:pt x="18690" y="19468"/>
                </a:cubicBezTo>
                <a:cubicBezTo>
                  <a:pt x="18690" y="19043"/>
                  <a:pt x="18688" y="19044"/>
                  <a:pt x="17482" y="19044"/>
                </a:cubicBezTo>
                <a:close/>
                <a:moveTo>
                  <a:pt x="17482" y="20571"/>
                </a:moveTo>
                <a:cubicBezTo>
                  <a:pt x="16277" y="20571"/>
                  <a:pt x="16275" y="20570"/>
                  <a:pt x="16275" y="20995"/>
                </a:cubicBezTo>
                <a:cubicBezTo>
                  <a:pt x="16275" y="21420"/>
                  <a:pt x="16277" y="21419"/>
                  <a:pt x="17482" y="21419"/>
                </a:cubicBezTo>
                <a:cubicBezTo>
                  <a:pt x="18688" y="21419"/>
                  <a:pt x="18690" y="21420"/>
                  <a:pt x="18690" y="20995"/>
                </a:cubicBezTo>
                <a:cubicBezTo>
                  <a:pt x="18690" y="20570"/>
                  <a:pt x="18688" y="20571"/>
                  <a:pt x="17482" y="2057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8" name="pasted-image.png">
            <a:extLst>
              <a:ext uri="{FF2B5EF4-FFF2-40B4-BE49-F238E27FC236}">
                <a16:creationId xmlns:a16="http://schemas.microsoft.com/office/drawing/2014/main" id="{20810A46-65B8-4CC3-AB8D-C6F65A6DA2E9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27" t="34319" r="13" b="34916"/>
          <a:stretch>
            <a:fillRect/>
          </a:stretch>
        </p:blipFill>
        <p:spPr>
          <a:xfrm>
            <a:off x="2464925" y="1654203"/>
            <a:ext cx="1066368" cy="329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6938" y="0"/>
                </a:moveTo>
                <a:lnTo>
                  <a:pt x="6938" y="3735"/>
                </a:lnTo>
                <a:cubicBezTo>
                  <a:pt x="6938" y="6708"/>
                  <a:pt x="6975" y="7480"/>
                  <a:pt x="7122" y="7480"/>
                </a:cubicBezTo>
                <a:cubicBezTo>
                  <a:pt x="7236" y="7480"/>
                  <a:pt x="7323" y="6967"/>
                  <a:pt x="7348" y="6144"/>
                </a:cubicBezTo>
                <a:cubicBezTo>
                  <a:pt x="7355" y="5916"/>
                  <a:pt x="7366" y="5751"/>
                  <a:pt x="7378" y="5588"/>
                </a:cubicBezTo>
                <a:cubicBezTo>
                  <a:pt x="7380" y="5549"/>
                  <a:pt x="7381" y="5496"/>
                  <a:pt x="7384" y="5461"/>
                </a:cubicBezTo>
                <a:cubicBezTo>
                  <a:pt x="7386" y="5434"/>
                  <a:pt x="7390" y="5418"/>
                  <a:pt x="7393" y="5393"/>
                </a:cubicBezTo>
                <a:cubicBezTo>
                  <a:pt x="7414" y="5160"/>
                  <a:pt x="7451" y="5007"/>
                  <a:pt x="7501" y="4905"/>
                </a:cubicBezTo>
                <a:cubicBezTo>
                  <a:pt x="7568" y="4742"/>
                  <a:pt x="7659" y="4631"/>
                  <a:pt x="7806" y="4535"/>
                </a:cubicBezTo>
                <a:cubicBezTo>
                  <a:pt x="8351" y="4177"/>
                  <a:pt x="8589" y="3471"/>
                  <a:pt x="8605" y="2223"/>
                </a:cubicBezTo>
                <a:cubicBezTo>
                  <a:pt x="8604" y="2048"/>
                  <a:pt x="8599" y="1914"/>
                  <a:pt x="8595" y="1765"/>
                </a:cubicBezTo>
                <a:cubicBezTo>
                  <a:pt x="8558" y="447"/>
                  <a:pt x="8319" y="0"/>
                  <a:pt x="7619" y="0"/>
                </a:cubicBezTo>
                <a:lnTo>
                  <a:pt x="6938" y="0"/>
                </a:lnTo>
                <a:close/>
                <a:moveTo>
                  <a:pt x="118" y="59"/>
                </a:moveTo>
                <a:cubicBezTo>
                  <a:pt x="41" y="204"/>
                  <a:pt x="-3" y="1557"/>
                  <a:pt x="0" y="3842"/>
                </a:cubicBezTo>
                <a:lnTo>
                  <a:pt x="3" y="7343"/>
                </a:lnTo>
                <a:lnTo>
                  <a:pt x="1055" y="9128"/>
                </a:lnTo>
                <a:cubicBezTo>
                  <a:pt x="1638" y="10117"/>
                  <a:pt x="2261" y="11076"/>
                  <a:pt x="2438" y="11263"/>
                </a:cubicBezTo>
                <a:cubicBezTo>
                  <a:pt x="3009" y="11868"/>
                  <a:pt x="3719" y="11328"/>
                  <a:pt x="4858" y="9430"/>
                </a:cubicBezTo>
                <a:lnTo>
                  <a:pt x="5973" y="7567"/>
                </a:lnTo>
                <a:lnTo>
                  <a:pt x="6010" y="3784"/>
                </a:lnTo>
                <a:cubicBezTo>
                  <a:pt x="6016" y="3100"/>
                  <a:pt x="6013" y="2583"/>
                  <a:pt x="6013" y="2028"/>
                </a:cubicBezTo>
                <a:cubicBezTo>
                  <a:pt x="5994" y="985"/>
                  <a:pt x="5969" y="226"/>
                  <a:pt x="5919" y="88"/>
                </a:cubicBezTo>
                <a:cubicBezTo>
                  <a:pt x="5838" y="161"/>
                  <a:pt x="5346" y="932"/>
                  <a:pt x="4732" y="1970"/>
                </a:cubicBezTo>
                <a:cubicBezTo>
                  <a:pt x="3221" y="4521"/>
                  <a:pt x="2893" y="4526"/>
                  <a:pt x="1332" y="1941"/>
                </a:cubicBezTo>
                <a:cubicBezTo>
                  <a:pt x="710" y="909"/>
                  <a:pt x="194" y="111"/>
                  <a:pt x="118" y="59"/>
                </a:cubicBezTo>
                <a:close/>
                <a:moveTo>
                  <a:pt x="13737" y="78"/>
                </a:moveTo>
                <a:cubicBezTo>
                  <a:pt x="13679" y="182"/>
                  <a:pt x="13621" y="589"/>
                  <a:pt x="13601" y="1141"/>
                </a:cubicBezTo>
                <a:cubicBezTo>
                  <a:pt x="13566" y="2124"/>
                  <a:pt x="13511" y="2263"/>
                  <a:pt x="13201" y="2145"/>
                </a:cubicBezTo>
                <a:cubicBezTo>
                  <a:pt x="13002" y="2070"/>
                  <a:pt x="12759" y="2224"/>
                  <a:pt x="12661" y="2487"/>
                </a:cubicBezTo>
                <a:cubicBezTo>
                  <a:pt x="12406" y="3170"/>
                  <a:pt x="12308" y="5072"/>
                  <a:pt x="12459" y="6358"/>
                </a:cubicBezTo>
                <a:cubicBezTo>
                  <a:pt x="12577" y="7361"/>
                  <a:pt x="12646" y="7464"/>
                  <a:pt x="13234" y="7421"/>
                </a:cubicBezTo>
                <a:lnTo>
                  <a:pt x="13882" y="7372"/>
                </a:lnTo>
                <a:lnTo>
                  <a:pt x="13882" y="3881"/>
                </a:lnTo>
                <a:cubicBezTo>
                  <a:pt x="13882" y="3274"/>
                  <a:pt x="13870" y="3103"/>
                  <a:pt x="13867" y="2662"/>
                </a:cubicBezTo>
                <a:cubicBezTo>
                  <a:pt x="13852" y="1314"/>
                  <a:pt x="13820" y="307"/>
                  <a:pt x="13773" y="146"/>
                </a:cubicBezTo>
                <a:cubicBezTo>
                  <a:pt x="13763" y="107"/>
                  <a:pt x="13749" y="97"/>
                  <a:pt x="13737" y="78"/>
                </a:cubicBezTo>
                <a:close/>
                <a:moveTo>
                  <a:pt x="16886" y="2077"/>
                </a:moveTo>
                <a:cubicBezTo>
                  <a:pt x="16647" y="2093"/>
                  <a:pt x="16417" y="2349"/>
                  <a:pt x="16335" y="2847"/>
                </a:cubicBezTo>
                <a:cubicBezTo>
                  <a:pt x="16166" y="3867"/>
                  <a:pt x="16398" y="4895"/>
                  <a:pt x="16895" y="5324"/>
                </a:cubicBezTo>
                <a:cubicBezTo>
                  <a:pt x="17103" y="5504"/>
                  <a:pt x="17295" y="5880"/>
                  <a:pt x="17323" y="6153"/>
                </a:cubicBezTo>
                <a:cubicBezTo>
                  <a:pt x="17399" y="6887"/>
                  <a:pt x="16972" y="7264"/>
                  <a:pt x="16697" y="6709"/>
                </a:cubicBezTo>
                <a:cubicBezTo>
                  <a:pt x="16560" y="6434"/>
                  <a:pt x="16456" y="6312"/>
                  <a:pt x="16377" y="6270"/>
                </a:cubicBezTo>
                <a:cubicBezTo>
                  <a:pt x="16341" y="6288"/>
                  <a:pt x="16299" y="6299"/>
                  <a:pt x="16275" y="6339"/>
                </a:cubicBezTo>
                <a:cubicBezTo>
                  <a:pt x="16270" y="6361"/>
                  <a:pt x="16257" y="6365"/>
                  <a:pt x="16257" y="6397"/>
                </a:cubicBezTo>
                <a:cubicBezTo>
                  <a:pt x="16256" y="6408"/>
                  <a:pt x="16250" y="6405"/>
                  <a:pt x="16250" y="6417"/>
                </a:cubicBezTo>
                <a:cubicBezTo>
                  <a:pt x="16253" y="6525"/>
                  <a:pt x="16279" y="6679"/>
                  <a:pt x="16329" y="6875"/>
                </a:cubicBezTo>
                <a:cubicBezTo>
                  <a:pt x="16441" y="7310"/>
                  <a:pt x="16667" y="7476"/>
                  <a:pt x="17022" y="7392"/>
                </a:cubicBezTo>
                <a:cubicBezTo>
                  <a:pt x="17508" y="7277"/>
                  <a:pt x="17546" y="7183"/>
                  <a:pt x="17546" y="6066"/>
                </a:cubicBezTo>
                <a:cubicBezTo>
                  <a:pt x="17546" y="5054"/>
                  <a:pt x="17474" y="4769"/>
                  <a:pt x="17097" y="4359"/>
                </a:cubicBezTo>
                <a:cubicBezTo>
                  <a:pt x="16850" y="4090"/>
                  <a:pt x="16645" y="3609"/>
                  <a:pt x="16645" y="3286"/>
                </a:cubicBezTo>
                <a:cubicBezTo>
                  <a:pt x="16645" y="2675"/>
                  <a:pt x="16813" y="2644"/>
                  <a:pt x="17354" y="3160"/>
                </a:cubicBezTo>
                <a:cubicBezTo>
                  <a:pt x="17437" y="3239"/>
                  <a:pt x="17452" y="3227"/>
                  <a:pt x="17492" y="3247"/>
                </a:cubicBezTo>
                <a:cubicBezTo>
                  <a:pt x="17521" y="3194"/>
                  <a:pt x="17537" y="3131"/>
                  <a:pt x="17552" y="3072"/>
                </a:cubicBezTo>
                <a:cubicBezTo>
                  <a:pt x="17537" y="2982"/>
                  <a:pt x="17543" y="2946"/>
                  <a:pt x="17498" y="2769"/>
                </a:cubicBezTo>
                <a:cubicBezTo>
                  <a:pt x="17375" y="2285"/>
                  <a:pt x="17126" y="2061"/>
                  <a:pt x="16886" y="2077"/>
                </a:cubicBezTo>
                <a:close/>
                <a:moveTo>
                  <a:pt x="11205" y="2087"/>
                </a:moveTo>
                <a:cubicBezTo>
                  <a:pt x="10752" y="2095"/>
                  <a:pt x="10583" y="2478"/>
                  <a:pt x="10422" y="3852"/>
                </a:cubicBezTo>
                <a:cubicBezTo>
                  <a:pt x="10289" y="4978"/>
                  <a:pt x="10339" y="5976"/>
                  <a:pt x="10576" y="6963"/>
                </a:cubicBezTo>
                <a:cubicBezTo>
                  <a:pt x="10780" y="7818"/>
                  <a:pt x="11665" y="7608"/>
                  <a:pt x="11820" y="6670"/>
                </a:cubicBezTo>
                <a:cubicBezTo>
                  <a:pt x="11859" y="6436"/>
                  <a:pt x="11887" y="6194"/>
                  <a:pt x="11908" y="5949"/>
                </a:cubicBezTo>
                <a:cubicBezTo>
                  <a:pt x="11926" y="5679"/>
                  <a:pt x="11941" y="5373"/>
                  <a:pt x="11944" y="4973"/>
                </a:cubicBezTo>
                <a:cubicBezTo>
                  <a:pt x="11940" y="3716"/>
                  <a:pt x="11735" y="2550"/>
                  <a:pt x="11416" y="2194"/>
                </a:cubicBezTo>
                <a:cubicBezTo>
                  <a:pt x="11350" y="2120"/>
                  <a:pt x="11280" y="2085"/>
                  <a:pt x="11205" y="2087"/>
                </a:cubicBezTo>
                <a:close/>
                <a:moveTo>
                  <a:pt x="15120" y="2087"/>
                </a:moveTo>
                <a:cubicBezTo>
                  <a:pt x="15012" y="2079"/>
                  <a:pt x="14903" y="2105"/>
                  <a:pt x="14810" y="2165"/>
                </a:cubicBezTo>
                <a:cubicBezTo>
                  <a:pt x="14755" y="2270"/>
                  <a:pt x="14703" y="2330"/>
                  <a:pt x="14644" y="2496"/>
                </a:cubicBezTo>
                <a:lnTo>
                  <a:pt x="14563" y="2721"/>
                </a:lnTo>
                <a:cubicBezTo>
                  <a:pt x="14536" y="2975"/>
                  <a:pt x="14551" y="3157"/>
                  <a:pt x="14608" y="3228"/>
                </a:cubicBezTo>
                <a:lnTo>
                  <a:pt x="14804" y="3130"/>
                </a:lnTo>
                <a:cubicBezTo>
                  <a:pt x="14812" y="3126"/>
                  <a:pt x="14814" y="3134"/>
                  <a:pt x="14822" y="3130"/>
                </a:cubicBezTo>
                <a:cubicBezTo>
                  <a:pt x="14850" y="3091"/>
                  <a:pt x="14876" y="3075"/>
                  <a:pt x="14906" y="3013"/>
                </a:cubicBezTo>
                <a:cubicBezTo>
                  <a:pt x="15093" y="2637"/>
                  <a:pt x="15176" y="2653"/>
                  <a:pt x="15283" y="3072"/>
                </a:cubicBezTo>
                <a:cubicBezTo>
                  <a:pt x="15303" y="3148"/>
                  <a:pt x="15307" y="3208"/>
                  <a:pt x="15319" y="3277"/>
                </a:cubicBezTo>
                <a:cubicBezTo>
                  <a:pt x="15334" y="3331"/>
                  <a:pt x="15349" y="3382"/>
                  <a:pt x="15346" y="3452"/>
                </a:cubicBezTo>
                <a:cubicBezTo>
                  <a:pt x="15383" y="3883"/>
                  <a:pt x="15242" y="4217"/>
                  <a:pt x="14813" y="4798"/>
                </a:cubicBezTo>
                <a:cubicBezTo>
                  <a:pt x="14422" y="5327"/>
                  <a:pt x="14260" y="6491"/>
                  <a:pt x="14478" y="7197"/>
                </a:cubicBezTo>
                <a:cubicBezTo>
                  <a:pt x="14524" y="7344"/>
                  <a:pt x="14833" y="7445"/>
                  <a:pt x="15166" y="7421"/>
                </a:cubicBezTo>
                <a:lnTo>
                  <a:pt x="15768" y="7372"/>
                </a:lnTo>
                <a:lnTo>
                  <a:pt x="15717" y="5246"/>
                </a:lnTo>
                <a:cubicBezTo>
                  <a:pt x="15688" y="4076"/>
                  <a:pt x="15639" y="2880"/>
                  <a:pt x="15612" y="2594"/>
                </a:cubicBezTo>
                <a:cubicBezTo>
                  <a:pt x="15581" y="2278"/>
                  <a:pt x="15355" y="2104"/>
                  <a:pt x="15120" y="2087"/>
                </a:cubicBezTo>
                <a:close/>
                <a:moveTo>
                  <a:pt x="18803" y="2087"/>
                </a:moveTo>
                <a:cubicBezTo>
                  <a:pt x="18592" y="2022"/>
                  <a:pt x="18379" y="2211"/>
                  <a:pt x="18261" y="2672"/>
                </a:cubicBezTo>
                <a:cubicBezTo>
                  <a:pt x="18085" y="3357"/>
                  <a:pt x="18046" y="5189"/>
                  <a:pt x="18179" y="6543"/>
                </a:cubicBezTo>
                <a:cubicBezTo>
                  <a:pt x="18253" y="7295"/>
                  <a:pt x="18366" y="7480"/>
                  <a:pt x="18761" y="7480"/>
                </a:cubicBezTo>
                <a:cubicBezTo>
                  <a:pt x="19040" y="7480"/>
                  <a:pt x="19321" y="7210"/>
                  <a:pt x="19412" y="6855"/>
                </a:cubicBezTo>
                <a:cubicBezTo>
                  <a:pt x="19461" y="6665"/>
                  <a:pt x="19482" y="6521"/>
                  <a:pt x="19484" y="6417"/>
                </a:cubicBezTo>
                <a:cubicBezTo>
                  <a:pt x="19476" y="6397"/>
                  <a:pt x="19477" y="6364"/>
                  <a:pt x="19466" y="6348"/>
                </a:cubicBezTo>
                <a:cubicBezTo>
                  <a:pt x="19465" y="6343"/>
                  <a:pt x="19465" y="6334"/>
                  <a:pt x="19463" y="6329"/>
                </a:cubicBezTo>
                <a:cubicBezTo>
                  <a:pt x="19462" y="6328"/>
                  <a:pt x="19461" y="6330"/>
                  <a:pt x="19460" y="6329"/>
                </a:cubicBezTo>
                <a:cubicBezTo>
                  <a:pt x="19433" y="6293"/>
                  <a:pt x="19396" y="6294"/>
                  <a:pt x="19361" y="6280"/>
                </a:cubicBezTo>
                <a:cubicBezTo>
                  <a:pt x="19278" y="6326"/>
                  <a:pt x="19169" y="6449"/>
                  <a:pt x="19026" y="6738"/>
                </a:cubicBezTo>
                <a:cubicBezTo>
                  <a:pt x="18818" y="7159"/>
                  <a:pt x="18735" y="7131"/>
                  <a:pt x="18562" y="6573"/>
                </a:cubicBezTo>
                <a:cubicBezTo>
                  <a:pt x="18406" y="6069"/>
                  <a:pt x="18387" y="5660"/>
                  <a:pt x="18481" y="5383"/>
                </a:cubicBezTo>
                <a:cubicBezTo>
                  <a:pt x="18535" y="5137"/>
                  <a:pt x="18706" y="5008"/>
                  <a:pt x="18993" y="4993"/>
                </a:cubicBezTo>
                <a:cubicBezTo>
                  <a:pt x="19008" y="4992"/>
                  <a:pt x="19016" y="4983"/>
                  <a:pt x="19032" y="4983"/>
                </a:cubicBezTo>
                <a:cubicBezTo>
                  <a:pt x="19036" y="4983"/>
                  <a:pt x="19037" y="4983"/>
                  <a:pt x="19041" y="4983"/>
                </a:cubicBezTo>
                <a:cubicBezTo>
                  <a:pt x="19310" y="4980"/>
                  <a:pt x="19465" y="4859"/>
                  <a:pt x="19514" y="4564"/>
                </a:cubicBezTo>
                <a:cubicBezTo>
                  <a:pt x="19515" y="4553"/>
                  <a:pt x="19517" y="4546"/>
                  <a:pt x="19517" y="4535"/>
                </a:cubicBezTo>
                <a:cubicBezTo>
                  <a:pt x="19561" y="4227"/>
                  <a:pt x="19500" y="3743"/>
                  <a:pt x="19340" y="3004"/>
                </a:cubicBezTo>
                <a:cubicBezTo>
                  <a:pt x="19224" y="2471"/>
                  <a:pt x="19014" y="2151"/>
                  <a:pt x="18803" y="2087"/>
                </a:cubicBezTo>
                <a:close/>
                <a:moveTo>
                  <a:pt x="9277" y="2165"/>
                </a:moveTo>
                <a:cubicBezTo>
                  <a:pt x="9134" y="2379"/>
                  <a:pt x="9123" y="2950"/>
                  <a:pt x="9123" y="4817"/>
                </a:cubicBezTo>
                <a:cubicBezTo>
                  <a:pt x="9123" y="4829"/>
                  <a:pt x="9123" y="4835"/>
                  <a:pt x="9123" y="4847"/>
                </a:cubicBezTo>
                <a:cubicBezTo>
                  <a:pt x="9124" y="6326"/>
                  <a:pt x="9181" y="7480"/>
                  <a:pt x="9252" y="7480"/>
                </a:cubicBezTo>
                <a:cubicBezTo>
                  <a:pt x="9323" y="7480"/>
                  <a:pt x="9382" y="6931"/>
                  <a:pt x="9382" y="6261"/>
                </a:cubicBezTo>
                <a:cubicBezTo>
                  <a:pt x="9382" y="4533"/>
                  <a:pt x="9598" y="2906"/>
                  <a:pt x="9828" y="2906"/>
                </a:cubicBezTo>
                <a:cubicBezTo>
                  <a:pt x="9936" y="2906"/>
                  <a:pt x="10024" y="2741"/>
                  <a:pt x="10024" y="2535"/>
                </a:cubicBezTo>
                <a:cubicBezTo>
                  <a:pt x="10024" y="2330"/>
                  <a:pt x="9822" y="2165"/>
                  <a:pt x="9575" y="2165"/>
                </a:cubicBezTo>
                <a:lnTo>
                  <a:pt x="9277" y="2165"/>
                </a:lnTo>
                <a:close/>
                <a:moveTo>
                  <a:pt x="20660" y="2175"/>
                </a:moveTo>
                <a:lnTo>
                  <a:pt x="20560" y="2184"/>
                </a:lnTo>
                <a:cubicBezTo>
                  <a:pt x="20491" y="2224"/>
                  <a:pt x="20427" y="2216"/>
                  <a:pt x="20364" y="2194"/>
                </a:cubicBezTo>
                <a:lnTo>
                  <a:pt x="20153" y="2204"/>
                </a:lnTo>
                <a:cubicBezTo>
                  <a:pt x="20071" y="2368"/>
                  <a:pt x="20054" y="3049"/>
                  <a:pt x="20054" y="4847"/>
                </a:cubicBezTo>
                <a:cubicBezTo>
                  <a:pt x="20054" y="4863"/>
                  <a:pt x="20054" y="4869"/>
                  <a:pt x="20054" y="4886"/>
                </a:cubicBezTo>
                <a:cubicBezTo>
                  <a:pt x="20056" y="7875"/>
                  <a:pt x="20279" y="8420"/>
                  <a:pt x="20337" y="5549"/>
                </a:cubicBezTo>
                <a:cubicBezTo>
                  <a:pt x="20356" y="4599"/>
                  <a:pt x="20428" y="3919"/>
                  <a:pt x="20521" y="3481"/>
                </a:cubicBezTo>
                <a:cubicBezTo>
                  <a:pt x="20548" y="3324"/>
                  <a:pt x="20581" y="3232"/>
                  <a:pt x="20614" y="3150"/>
                </a:cubicBezTo>
                <a:cubicBezTo>
                  <a:pt x="20629" y="3111"/>
                  <a:pt x="20644" y="3071"/>
                  <a:pt x="20660" y="3043"/>
                </a:cubicBezTo>
                <a:cubicBezTo>
                  <a:pt x="20677" y="3018"/>
                  <a:pt x="20695" y="2993"/>
                  <a:pt x="20714" y="2984"/>
                </a:cubicBezTo>
                <a:cubicBezTo>
                  <a:pt x="20951" y="2728"/>
                  <a:pt x="21211" y="3605"/>
                  <a:pt x="21211" y="5656"/>
                </a:cubicBezTo>
                <a:cubicBezTo>
                  <a:pt x="21211" y="6996"/>
                  <a:pt x="21262" y="7480"/>
                  <a:pt x="21404" y="7480"/>
                </a:cubicBezTo>
                <a:cubicBezTo>
                  <a:pt x="21549" y="7480"/>
                  <a:pt x="21597" y="6993"/>
                  <a:pt x="21594" y="5510"/>
                </a:cubicBezTo>
                <a:cubicBezTo>
                  <a:pt x="21588" y="2803"/>
                  <a:pt x="21404" y="2138"/>
                  <a:pt x="20660" y="2175"/>
                </a:cubicBezTo>
                <a:close/>
                <a:moveTo>
                  <a:pt x="13146" y="2994"/>
                </a:moveTo>
                <a:cubicBezTo>
                  <a:pt x="13198" y="2978"/>
                  <a:pt x="13253" y="2992"/>
                  <a:pt x="13309" y="3062"/>
                </a:cubicBezTo>
                <a:cubicBezTo>
                  <a:pt x="13454" y="3242"/>
                  <a:pt x="13500" y="3757"/>
                  <a:pt x="13472" y="4876"/>
                </a:cubicBezTo>
                <a:cubicBezTo>
                  <a:pt x="13430" y="6523"/>
                  <a:pt x="13168" y="7091"/>
                  <a:pt x="12881" y="6163"/>
                </a:cubicBezTo>
                <a:cubicBezTo>
                  <a:pt x="12561" y="5128"/>
                  <a:pt x="12783" y="3108"/>
                  <a:pt x="13146" y="2994"/>
                </a:cubicBezTo>
                <a:close/>
                <a:moveTo>
                  <a:pt x="11154" y="3033"/>
                </a:moveTo>
                <a:cubicBezTo>
                  <a:pt x="11223" y="2985"/>
                  <a:pt x="11286" y="3090"/>
                  <a:pt x="11374" y="3325"/>
                </a:cubicBezTo>
                <a:cubicBezTo>
                  <a:pt x="11502" y="3669"/>
                  <a:pt x="11567" y="4363"/>
                  <a:pt x="11543" y="5159"/>
                </a:cubicBezTo>
                <a:cubicBezTo>
                  <a:pt x="11490" y="6904"/>
                  <a:pt x="10997" y="7197"/>
                  <a:pt x="10774" y="5617"/>
                </a:cubicBezTo>
                <a:cubicBezTo>
                  <a:pt x="10642" y="4679"/>
                  <a:pt x="10659" y="4411"/>
                  <a:pt x="10895" y="3647"/>
                </a:cubicBezTo>
                <a:cubicBezTo>
                  <a:pt x="11011" y="3272"/>
                  <a:pt x="11085" y="3080"/>
                  <a:pt x="11154" y="3033"/>
                </a:cubicBezTo>
                <a:close/>
                <a:moveTo>
                  <a:pt x="15144" y="5149"/>
                </a:moveTo>
                <a:cubicBezTo>
                  <a:pt x="15209" y="5110"/>
                  <a:pt x="15270" y="5147"/>
                  <a:pt x="15316" y="5295"/>
                </a:cubicBezTo>
                <a:cubicBezTo>
                  <a:pt x="15430" y="5663"/>
                  <a:pt x="15426" y="5939"/>
                  <a:pt x="15301" y="6426"/>
                </a:cubicBezTo>
                <a:cubicBezTo>
                  <a:pt x="15107" y="7182"/>
                  <a:pt x="14957" y="7241"/>
                  <a:pt x="14837" y="6612"/>
                </a:cubicBezTo>
                <a:cubicBezTo>
                  <a:pt x="14734" y="6071"/>
                  <a:pt x="14952" y="5265"/>
                  <a:pt x="15144" y="5149"/>
                </a:cubicBezTo>
                <a:close/>
                <a:moveTo>
                  <a:pt x="6199" y="10230"/>
                </a:moveTo>
                <a:cubicBezTo>
                  <a:pt x="5640" y="10110"/>
                  <a:pt x="5124" y="10803"/>
                  <a:pt x="4271" y="12238"/>
                </a:cubicBezTo>
                <a:lnTo>
                  <a:pt x="3095" y="14228"/>
                </a:lnTo>
                <a:lnTo>
                  <a:pt x="3086" y="18002"/>
                </a:lnTo>
                <a:lnTo>
                  <a:pt x="3086" y="18567"/>
                </a:lnTo>
                <a:cubicBezTo>
                  <a:pt x="3093" y="20242"/>
                  <a:pt x="3119" y="21600"/>
                  <a:pt x="3156" y="21600"/>
                </a:cubicBezTo>
                <a:cubicBezTo>
                  <a:pt x="3197" y="21600"/>
                  <a:pt x="3729" y="20766"/>
                  <a:pt x="4337" y="19737"/>
                </a:cubicBezTo>
                <a:cubicBezTo>
                  <a:pt x="5198" y="18282"/>
                  <a:pt x="5577" y="17865"/>
                  <a:pt x="6055" y="17865"/>
                </a:cubicBezTo>
                <a:cubicBezTo>
                  <a:pt x="6534" y="17865"/>
                  <a:pt x="6910" y="18278"/>
                  <a:pt x="7767" y="19737"/>
                </a:cubicBezTo>
                <a:cubicBezTo>
                  <a:pt x="8370" y="20766"/>
                  <a:pt x="8894" y="21600"/>
                  <a:pt x="8930" y="21600"/>
                </a:cubicBezTo>
                <a:cubicBezTo>
                  <a:pt x="8966" y="21600"/>
                  <a:pt x="8996" y="19959"/>
                  <a:pt x="8996" y="17953"/>
                </a:cubicBezTo>
                <a:cubicBezTo>
                  <a:pt x="8996" y="17938"/>
                  <a:pt x="8996" y="17929"/>
                  <a:pt x="8996" y="17914"/>
                </a:cubicBezTo>
                <a:cubicBezTo>
                  <a:pt x="8996" y="17910"/>
                  <a:pt x="8996" y="17908"/>
                  <a:pt x="8996" y="17904"/>
                </a:cubicBezTo>
                <a:cubicBezTo>
                  <a:pt x="8996" y="15421"/>
                  <a:pt x="8984" y="14521"/>
                  <a:pt x="8897" y="14042"/>
                </a:cubicBezTo>
                <a:lnTo>
                  <a:pt x="8384" y="13116"/>
                </a:lnTo>
                <a:cubicBezTo>
                  <a:pt x="7360" y="11281"/>
                  <a:pt x="6759" y="10349"/>
                  <a:pt x="6199" y="1023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9" name="pasted-image.png">
            <a:extLst>
              <a:ext uri="{FF2B5EF4-FFF2-40B4-BE49-F238E27FC236}">
                <a16:creationId xmlns:a16="http://schemas.microsoft.com/office/drawing/2014/main" id="{B0BD6921-4184-4007-89AB-B3883E693B23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l="30771" t="14278" r="25635" b="13274"/>
          <a:stretch>
            <a:fillRect/>
          </a:stretch>
        </p:blipFill>
        <p:spPr>
          <a:xfrm>
            <a:off x="2430582" y="2265776"/>
            <a:ext cx="537716" cy="672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8549" y="0"/>
                </a:moveTo>
                <a:cubicBezTo>
                  <a:pt x="8501" y="0"/>
                  <a:pt x="8258" y="183"/>
                  <a:pt x="8005" y="406"/>
                </a:cubicBezTo>
                <a:cubicBezTo>
                  <a:pt x="7559" y="799"/>
                  <a:pt x="7557" y="811"/>
                  <a:pt x="8089" y="811"/>
                </a:cubicBezTo>
                <a:cubicBezTo>
                  <a:pt x="8467" y="811"/>
                  <a:pt x="8639" y="685"/>
                  <a:pt x="8639" y="406"/>
                </a:cubicBezTo>
                <a:cubicBezTo>
                  <a:pt x="8639" y="183"/>
                  <a:pt x="8597" y="0"/>
                  <a:pt x="8549" y="0"/>
                </a:cubicBezTo>
                <a:close/>
                <a:moveTo>
                  <a:pt x="7090" y="1145"/>
                </a:moveTo>
                <a:lnTo>
                  <a:pt x="5452" y="2443"/>
                </a:lnTo>
                <a:cubicBezTo>
                  <a:pt x="4237" y="3403"/>
                  <a:pt x="3808" y="3881"/>
                  <a:pt x="3808" y="4289"/>
                </a:cubicBezTo>
                <a:cubicBezTo>
                  <a:pt x="3808" y="4761"/>
                  <a:pt x="3924" y="4845"/>
                  <a:pt x="4633" y="4900"/>
                </a:cubicBezTo>
                <a:cubicBezTo>
                  <a:pt x="5266" y="4948"/>
                  <a:pt x="5480" y="5070"/>
                  <a:pt x="5542" y="5420"/>
                </a:cubicBezTo>
                <a:cubicBezTo>
                  <a:pt x="5619" y="5850"/>
                  <a:pt x="5742" y="5873"/>
                  <a:pt x="7718" y="5873"/>
                </a:cubicBezTo>
                <a:cubicBezTo>
                  <a:pt x="9771" y="5873"/>
                  <a:pt x="9824" y="5863"/>
                  <a:pt x="10660" y="5176"/>
                </a:cubicBezTo>
                <a:lnTo>
                  <a:pt x="11514" y="4475"/>
                </a:lnTo>
                <a:lnTo>
                  <a:pt x="9374" y="4418"/>
                </a:lnTo>
                <a:lnTo>
                  <a:pt x="7240" y="4356"/>
                </a:lnTo>
                <a:lnTo>
                  <a:pt x="7168" y="2753"/>
                </a:lnTo>
                <a:lnTo>
                  <a:pt x="7090" y="1145"/>
                </a:lnTo>
                <a:close/>
                <a:moveTo>
                  <a:pt x="15221" y="1159"/>
                </a:moveTo>
                <a:lnTo>
                  <a:pt x="14474" y="1732"/>
                </a:lnTo>
                <a:cubicBezTo>
                  <a:pt x="13753" y="2282"/>
                  <a:pt x="13720" y="2376"/>
                  <a:pt x="13720" y="4089"/>
                </a:cubicBezTo>
                <a:lnTo>
                  <a:pt x="13720" y="5873"/>
                </a:lnTo>
                <a:lnTo>
                  <a:pt x="15831" y="5873"/>
                </a:lnTo>
                <a:cubicBezTo>
                  <a:pt x="17904" y="5873"/>
                  <a:pt x="17954" y="5864"/>
                  <a:pt x="18790" y="5176"/>
                </a:cubicBezTo>
                <a:lnTo>
                  <a:pt x="19645" y="4475"/>
                </a:lnTo>
                <a:lnTo>
                  <a:pt x="17505" y="4418"/>
                </a:lnTo>
                <a:lnTo>
                  <a:pt x="15370" y="4356"/>
                </a:lnTo>
                <a:lnTo>
                  <a:pt x="15299" y="2758"/>
                </a:lnTo>
                <a:lnTo>
                  <a:pt x="15221" y="1159"/>
                </a:lnTo>
                <a:close/>
                <a:moveTo>
                  <a:pt x="2015" y="5205"/>
                </a:moveTo>
                <a:lnTo>
                  <a:pt x="1261" y="5782"/>
                </a:lnTo>
                <a:cubicBezTo>
                  <a:pt x="510" y="6356"/>
                  <a:pt x="508" y="6363"/>
                  <a:pt x="508" y="8740"/>
                </a:cubicBezTo>
                <a:lnTo>
                  <a:pt x="508" y="11121"/>
                </a:lnTo>
                <a:lnTo>
                  <a:pt x="2092" y="11183"/>
                </a:lnTo>
                <a:lnTo>
                  <a:pt x="3683" y="11240"/>
                </a:lnTo>
                <a:lnTo>
                  <a:pt x="3760" y="12500"/>
                </a:lnTo>
                <a:lnTo>
                  <a:pt x="3832" y="13754"/>
                </a:lnTo>
                <a:lnTo>
                  <a:pt x="5410" y="13816"/>
                </a:lnTo>
                <a:lnTo>
                  <a:pt x="6989" y="13874"/>
                </a:lnTo>
                <a:lnTo>
                  <a:pt x="7061" y="15138"/>
                </a:lnTo>
                <a:lnTo>
                  <a:pt x="7138" y="16407"/>
                </a:lnTo>
                <a:lnTo>
                  <a:pt x="9996" y="16407"/>
                </a:lnTo>
                <a:lnTo>
                  <a:pt x="12860" y="16407"/>
                </a:lnTo>
                <a:lnTo>
                  <a:pt x="13714" y="15705"/>
                </a:lnTo>
                <a:lnTo>
                  <a:pt x="14563" y="15004"/>
                </a:lnTo>
                <a:lnTo>
                  <a:pt x="11664" y="14942"/>
                </a:lnTo>
                <a:lnTo>
                  <a:pt x="8764" y="14885"/>
                </a:lnTo>
                <a:lnTo>
                  <a:pt x="8764" y="13673"/>
                </a:lnTo>
                <a:cubicBezTo>
                  <a:pt x="8764" y="12620"/>
                  <a:pt x="8831" y="12453"/>
                  <a:pt x="9273" y="12390"/>
                </a:cubicBezTo>
                <a:cubicBezTo>
                  <a:pt x="9552" y="12350"/>
                  <a:pt x="10161" y="12030"/>
                  <a:pt x="10624" y="11679"/>
                </a:cubicBezTo>
                <a:lnTo>
                  <a:pt x="11467" y="11040"/>
                </a:lnTo>
                <a:lnTo>
                  <a:pt x="9350" y="10939"/>
                </a:lnTo>
                <a:lnTo>
                  <a:pt x="7240" y="10834"/>
                </a:lnTo>
                <a:lnTo>
                  <a:pt x="7114" y="9251"/>
                </a:lnTo>
                <a:lnTo>
                  <a:pt x="6989" y="7667"/>
                </a:lnTo>
                <a:lnTo>
                  <a:pt x="6313" y="8239"/>
                </a:lnTo>
                <a:cubicBezTo>
                  <a:pt x="5942" y="8554"/>
                  <a:pt x="5598" y="8994"/>
                  <a:pt x="5548" y="9217"/>
                </a:cubicBezTo>
                <a:cubicBezTo>
                  <a:pt x="5467" y="9573"/>
                  <a:pt x="5256" y="9623"/>
                  <a:pt x="3808" y="9623"/>
                </a:cubicBezTo>
                <a:lnTo>
                  <a:pt x="2158" y="9623"/>
                </a:lnTo>
                <a:lnTo>
                  <a:pt x="2086" y="7414"/>
                </a:lnTo>
                <a:lnTo>
                  <a:pt x="2015" y="5205"/>
                </a:lnTo>
                <a:close/>
                <a:moveTo>
                  <a:pt x="15221" y="7423"/>
                </a:moveTo>
                <a:lnTo>
                  <a:pt x="14474" y="8082"/>
                </a:lnTo>
                <a:cubicBezTo>
                  <a:pt x="13760" y="8704"/>
                  <a:pt x="13720" y="8823"/>
                  <a:pt x="13720" y="10520"/>
                </a:cubicBezTo>
                <a:cubicBezTo>
                  <a:pt x="13720" y="12136"/>
                  <a:pt x="13769" y="12318"/>
                  <a:pt x="14229" y="12414"/>
                </a:cubicBezTo>
                <a:cubicBezTo>
                  <a:pt x="14599" y="12491"/>
                  <a:pt x="14737" y="12692"/>
                  <a:pt x="14737" y="13148"/>
                </a:cubicBezTo>
                <a:cubicBezTo>
                  <a:pt x="14737" y="13698"/>
                  <a:pt x="14825" y="13773"/>
                  <a:pt x="15442" y="13773"/>
                </a:cubicBezTo>
                <a:cubicBezTo>
                  <a:pt x="15995" y="13773"/>
                  <a:pt x="16687" y="13338"/>
                  <a:pt x="18677" y="11746"/>
                </a:cubicBezTo>
                <a:cubicBezTo>
                  <a:pt x="20956" y="9922"/>
                  <a:pt x="21140" y="9723"/>
                  <a:pt x="20530" y="9723"/>
                </a:cubicBezTo>
                <a:cubicBezTo>
                  <a:pt x="19980" y="9723"/>
                  <a:pt x="19836" y="9829"/>
                  <a:pt x="19771" y="10281"/>
                </a:cubicBezTo>
                <a:lnTo>
                  <a:pt x="19693" y="10834"/>
                </a:lnTo>
                <a:lnTo>
                  <a:pt x="17529" y="10834"/>
                </a:lnTo>
                <a:lnTo>
                  <a:pt x="15370" y="10834"/>
                </a:lnTo>
                <a:lnTo>
                  <a:pt x="15299" y="9131"/>
                </a:lnTo>
                <a:lnTo>
                  <a:pt x="15221" y="7423"/>
                </a:lnTo>
                <a:close/>
                <a:moveTo>
                  <a:pt x="0" y="17619"/>
                </a:moveTo>
                <a:lnTo>
                  <a:pt x="0" y="19546"/>
                </a:lnTo>
                <a:lnTo>
                  <a:pt x="0" y="21469"/>
                </a:lnTo>
                <a:lnTo>
                  <a:pt x="1285" y="21469"/>
                </a:lnTo>
                <a:cubicBezTo>
                  <a:pt x="1993" y="21469"/>
                  <a:pt x="2787" y="21375"/>
                  <a:pt x="3049" y="21263"/>
                </a:cubicBezTo>
                <a:cubicBezTo>
                  <a:pt x="3367" y="21128"/>
                  <a:pt x="3577" y="21128"/>
                  <a:pt x="3683" y="21263"/>
                </a:cubicBezTo>
                <a:cubicBezTo>
                  <a:pt x="3926" y="21577"/>
                  <a:pt x="5007" y="21504"/>
                  <a:pt x="5171" y="21163"/>
                </a:cubicBezTo>
                <a:cubicBezTo>
                  <a:pt x="5262" y="20975"/>
                  <a:pt x="5652" y="20863"/>
                  <a:pt x="6188" y="20863"/>
                </a:cubicBezTo>
                <a:cubicBezTo>
                  <a:pt x="6664" y="20863"/>
                  <a:pt x="7191" y="20996"/>
                  <a:pt x="7365" y="21163"/>
                </a:cubicBezTo>
                <a:cubicBezTo>
                  <a:pt x="7663" y="21450"/>
                  <a:pt x="8639" y="21600"/>
                  <a:pt x="8639" y="21359"/>
                </a:cubicBezTo>
                <a:cubicBezTo>
                  <a:pt x="8639" y="21298"/>
                  <a:pt x="8277" y="20425"/>
                  <a:pt x="7838" y="19422"/>
                </a:cubicBezTo>
                <a:cubicBezTo>
                  <a:pt x="7053" y="17632"/>
                  <a:pt x="7027" y="17601"/>
                  <a:pt x="6271" y="17662"/>
                </a:cubicBezTo>
                <a:cubicBezTo>
                  <a:pt x="5554" y="17719"/>
                  <a:pt x="5459" y="17831"/>
                  <a:pt x="4848" y="19293"/>
                </a:cubicBezTo>
                <a:cubicBezTo>
                  <a:pt x="4166" y="20928"/>
                  <a:pt x="3746" y="21318"/>
                  <a:pt x="3599" y="20457"/>
                </a:cubicBezTo>
                <a:cubicBezTo>
                  <a:pt x="3551" y="20179"/>
                  <a:pt x="3339" y="19801"/>
                  <a:pt x="3133" y="19618"/>
                </a:cubicBezTo>
                <a:cubicBezTo>
                  <a:pt x="2882" y="19394"/>
                  <a:pt x="2850" y="19239"/>
                  <a:pt x="3031" y="19150"/>
                </a:cubicBezTo>
                <a:cubicBezTo>
                  <a:pt x="3180" y="19077"/>
                  <a:pt x="3300" y="18790"/>
                  <a:pt x="3300" y="18515"/>
                </a:cubicBezTo>
                <a:cubicBezTo>
                  <a:pt x="3300" y="17926"/>
                  <a:pt x="2516" y="17619"/>
                  <a:pt x="998" y="17619"/>
                </a:cubicBezTo>
                <a:lnTo>
                  <a:pt x="0" y="17619"/>
                </a:lnTo>
                <a:close/>
                <a:moveTo>
                  <a:pt x="13212" y="17619"/>
                </a:moveTo>
                <a:lnTo>
                  <a:pt x="13212" y="19546"/>
                </a:lnTo>
                <a:lnTo>
                  <a:pt x="13212" y="21469"/>
                </a:lnTo>
                <a:lnTo>
                  <a:pt x="14713" y="21469"/>
                </a:lnTo>
                <a:cubicBezTo>
                  <a:pt x="16074" y="21469"/>
                  <a:pt x="16199" y="21434"/>
                  <a:pt x="16082" y="21077"/>
                </a:cubicBezTo>
                <a:cubicBezTo>
                  <a:pt x="16003" y="20837"/>
                  <a:pt x="15692" y="20657"/>
                  <a:pt x="15281" y="20619"/>
                </a:cubicBezTo>
                <a:cubicBezTo>
                  <a:pt x="14375" y="20536"/>
                  <a:pt x="14399" y="19968"/>
                  <a:pt x="15311" y="19885"/>
                </a:cubicBezTo>
                <a:cubicBezTo>
                  <a:pt x="15695" y="19849"/>
                  <a:pt x="16004" y="19698"/>
                  <a:pt x="16004" y="19546"/>
                </a:cubicBezTo>
                <a:cubicBezTo>
                  <a:pt x="16004" y="19394"/>
                  <a:pt x="15695" y="19238"/>
                  <a:pt x="15311" y="19202"/>
                </a:cubicBezTo>
                <a:cubicBezTo>
                  <a:pt x="14399" y="19119"/>
                  <a:pt x="14375" y="18551"/>
                  <a:pt x="15281" y="18468"/>
                </a:cubicBezTo>
                <a:cubicBezTo>
                  <a:pt x="15692" y="18430"/>
                  <a:pt x="16003" y="18255"/>
                  <a:pt x="16082" y="18015"/>
                </a:cubicBezTo>
                <a:cubicBezTo>
                  <a:pt x="16199" y="17658"/>
                  <a:pt x="16074" y="17619"/>
                  <a:pt x="14713" y="17619"/>
                </a:cubicBezTo>
                <a:lnTo>
                  <a:pt x="13212" y="17619"/>
                </a:lnTo>
                <a:close/>
                <a:moveTo>
                  <a:pt x="17618" y="17619"/>
                </a:moveTo>
                <a:cubicBezTo>
                  <a:pt x="17039" y="17619"/>
                  <a:pt x="17021" y="17665"/>
                  <a:pt x="17021" y="19546"/>
                </a:cubicBezTo>
                <a:cubicBezTo>
                  <a:pt x="17021" y="21335"/>
                  <a:pt x="17056" y="21469"/>
                  <a:pt x="17529" y="21469"/>
                </a:cubicBezTo>
                <a:cubicBezTo>
                  <a:pt x="17968" y="21469"/>
                  <a:pt x="18043" y="21332"/>
                  <a:pt x="18043" y="20467"/>
                </a:cubicBezTo>
                <a:cubicBezTo>
                  <a:pt x="18043" y="19916"/>
                  <a:pt x="18139" y="19419"/>
                  <a:pt x="18258" y="19360"/>
                </a:cubicBezTo>
                <a:cubicBezTo>
                  <a:pt x="18378" y="19301"/>
                  <a:pt x="18903" y="19753"/>
                  <a:pt x="19430" y="20362"/>
                </a:cubicBezTo>
                <a:cubicBezTo>
                  <a:pt x="20136" y="21179"/>
                  <a:pt x="20544" y="21469"/>
                  <a:pt x="20990" y="21469"/>
                </a:cubicBezTo>
                <a:cubicBezTo>
                  <a:pt x="21584" y="21469"/>
                  <a:pt x="21600" y="21437"/>
                  <a:pt x="21600" y="19546"/>
                </a:cubicBezTo>
                <a:cubicBezTo>
                  <a:pt x="21600" y="17757"/>
                  <a:pt x="21564" y="17619"/>
                  <a:pt x="21092" y="17619"/>
                </a:cubicBezTo>
                <a:cubicBezTo>
                  <a:pt x="20652" y="17619"/>
                  <a:pt x="20584" y="17755"/>
                  <a:pt x="20584" y="18620"/>
                </a:cubicBezTo>
                <a:cubicBezTo>
                  <a:pt x="20584" y="19171"/>
                  <a:pt x="20480" y="19671"/>
                  <a:pt x="20356" y="19732"/>
                </a:cubicBezTo>
                <a:cubicBezTo>
                  <a:pt x="20233" y="19793"/>
                  <a:pt x="19701" y="19342"/>
                  <a:pt x="19173" y="18730"/>
                </a:cubicBezTo>
                <a:cubicBezTo>
                  <a:pt x="18472" y="17919"/>
                  <a:pt x="18051" y="17619"/>
                  <a:pt x="17618" y="17619"/>
                </a:cubicBezTo>
                <a:close/>
                <a:moveTo>
                  <a:pt x="10857" y="17652"/>
                </a:moveTo>
                <a:cubicBezTo>
                  <a:pt x="10410" y="17681"/>
                  <a:pt x="10114" y="17830"/>
                  <a:pt x="9649" y="18201"/>
                </a:cubicBezTo>
                <a:cubicBezTo>
                  <a:pt x="8359" y="19229"/>
                  <a:pt x="8834" y="21065"/>
                  <a:pt x="10486" y="21445"/>
                </a:cubicBezTo>
                <a:cubicBezTo>
                  <a:pt x="10939" y="21549"/>
                  <a:pt x="11460" y="21595"/>
                  <a:pt x="11646" y="21550"/>
                </a:cubicBezTo>
                <a:cubicBezTo>
                  <a:pt x="11832" y="21504"/>
                  <a:pt x="12086" y="21469"/>
                  <a:pt x="12214" y="21469"/>
                </a:cubicBezTo>
                <a:cubicBezTo>
                  <a:pt x="12342" y="21469"/>
                  <a:pt x="12447" y="21236"/>
                  <a:pt x="12447" y="20953"/>
                </a:cubicBezTo>
                <a:cubicBezTo>
                  <a:pt x="12447" y="20497"/>
                  <a:pt x="12394" y="20468"/>
                  <a:pt x="11927" y="20667"/>
                </a:cubicBezTo>
                <a:cubicBezTo>
                  <a:pt x="11165" y="20992"/>
                  <a:pt x="10163" y="20431"/>
                  <a:pt x="10163" y="19680"/>
                </a:cubicBezTo>
                <a:cubicBezTo>
                  <a:pt x="10163" y="18794"/>
                  <a:pt x="10702" y="18361"/>
                  <a:pt x="11658" y="18473"/>
                </a:cubicBezTo>
                <a:cubicBezTo>
                  <a:pt x="12370" y="18556"/>
                  <a:pt x="12465" y="18512"/>
                  <a:pt x="12399" y="18143"/>
                </a:cubicBezTo>
                <a:cubicBezTo>
                  <a:pt x="12340" y="17815"/>
                  <a:pt x="12109" y="17711"/>
                  <a:pt x="11365" y="17662"/>
                </a:cubicBezTo>
                <a:cubicBezTo>
                  <a:pt x="11170" y="17649"/>
                  <a:pt x="11006" y="17642"/>
                  <a:pt x="10857" y="1765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0" name="pasted-image.png">
            <a:extLst>
              <a:ext uri="{FF2B5EF4-FFF2-40B4-BE49-F238E27FC236}">
                <a16:creationId xmlns:a16="http://schemas.microsoft.com/office/drawing/2014/main" id="{BB8BA658-1514-45F7-93ED-DAF0E2003AEE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7435" t="12439" r="17948" b="16352"/>
          <a:stretch>
            <a:fillRect/>
          </a:stretch>
        </p:blipFill>
        <p:spPr>
          <a:xfrm>
            <a:off x="7342512" y="2731128"/>
            <a:ext cx="649040" cy="538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1" h="21143" extrusionOk="0">
                <a:moveTo>
                  <a:pt x="11178" y="17"/>
                </a:moveTo>
                <a:cubicBezTo>
                  <a:pt x="10639" y="-87"/>
                  <a:pt x="9176" y="305"/>
                  <a:pt x="8584" y="712"/>
                </a:cubicBezTo>
                <a:cubicBezTo>
                  <a:pt x="8495" y="773"/>
                  <a:pt x="8799" y="972"/>
                  <a:pt x="9261" y="1156"/>
                </a:cubicBezTo>
                <a:cubicBezTo>
                  <a:pt x="9723" y="1340"/>
                  <a:pt x="10080" y="1575"/>
                  <a:pt x="10055" y="1676"/>
                </a:cubicBezTo>
                <a:cubicBezTo>
                  <a:pt x="10030" y="1779"/>
                  <a:pt x="9162" y="1828"/>
                  <a:pt x="8093" y="1787"/>
                </a:cubicBezTo>
                <a:lnTo>
                  <a:pt x="6180" y="1711"/>
                </a:lnTo>
                <a:lnTo>
                  <a:pt x="3895" y="3108"/>
                </a:lnTo>
                <a:cubicBezTo>
                  <a:pt x="2638" y="3876"/>
                  <a:pt x="1284" y="4755"/>
                  <a:pt x="883" y="5059"/>
                </a:cubicBezTo>
                <a:lnTo>
                  <a:pt x="152" y="5615"/>
                </a:lnTo>
                <a:lnTo>
                  <a:pt x="1197" y="6532"/>
                </a:lnTo>
                <a:cubicBezTo>
                  <a:pt x="1771" y="7035"/>
                  <a:pt x="2330" y="7401"/>
                  <a:pt x="2438" y="7350"/>
                </a:cubicBezTo>
                <a:cubicBezTo>
                  <a:pt x="2545" y="7299"/>
                  <a:pt x="3320" y="6753"/>
                  <a:pt x="4159" y="6135"/>
                </a:cubicBezTo>
                <a:cubicBezTo>
                  <a:pt x="4999" y="5516"/>
                  <a:pt x="5747" y="5081"/>
                  <a:pt x="5822" y="5170"/>
                </a:cubicBezTo>
                <a:cubicBezTo>
                  <a:pt x="5897" y="5260"/>
                  <a:pt x="5552" y="6253"/>
                  <a:pt x="5057" y="7373"/>
                </a:cubicBezTo>
                <a:lnTo>
                  <a:pt x="4159" y="9407"/>
                </a:lnTo>
                <a:lnTo>
                  <a:pt x="5175" y="10482"/>
                </a:lnTo>
                <a:cubicBezTo>
                  <a:pt x="5734" y="11072"/>
                  <a:pt x="7224" y="12712"/>
                  <a:pt x="8486" y="14122"/>
                </a:cubicBezTo>
                <a:lnTo>
                  <a:pt x="10781" y="16682"/>
                </a:lnTo>
                <a:lnTo>
                  <a:pt x="11458" y="15939"/>
                </a:lnTo>
                <a:cubicBezTo>
                  <a:pt x="13017" y="14232"/>
                  <a:pt x="14769" y="12163"/>
                  <a:pt x="14769" y="12025"/>
                </a:cubicBezTo>
                <a:cubicBezTo>
                  <a:pt x="14769" y="11943"/>
                  <a:pt x="14003" y="11185"/>
                  <a:pt x="13067" y="10342"/>
                </a:cubicBezTo>
                <a:cubicBezTo>
                  <a:pt x="10688" y="8198"/>
                  <a:pt x="10845" y="8075"/>
                  <a:pt x="14739" y="9021"/>
                </a:cubicBezTo>
                <a:lnTo>
                  <a:pt x="17167" y="9611"/>
                </a:lnTo>
                <a:lnTo>
                  <a:pt x="19031" y="7812"/>
                </a:lnTo>
                <a:cubicBezTo>
                  <a:pt x="20057" y="6821"/>
                  <a:pt x="21027" y="5924"/>
                  <a:pt x="21184" y="5819"/>
                </a:cubicBezTo>
                <a:cubicBezTo>
                  <a:pt x="21524" y="5593"/>
                  <a:pt x="21600" y="5675"/>
                  <a:pt x="20115" y="4650"/>
                </a:cubicBezTo>
                <a:cubicBezTo>
                  <a:pt x="17736" y="3009"/>
                  <a:pt x="17993" y="3067"/>
                  <a:pt x="16647" y="3873"/>
                </a:cubicBezTo>
                <a:cubicBezTo>
                  <a:pt x="15997" y="4263"/>
                  <a:pt x="15425" y="4509"/>
                  <a:pt x="15377" y="4417"/>
                </a:cubicBezTo>
                <a:cubicBezTo>
                  <a:pt x="15329" y="4324"/>
                  <a:pt x="15359" y="3755"/>
                  <a:pt x="15441" y="3155"/>
                </a:cubicBezTo>
                <a:cubicBezTo>
                  <a:pt x="15522" y="2554"/>
                  <a:pt x="15530" y="1985"/>
                  <a:pt x="15456" y="1892"/>
                </a:cubicBezTo>
                <a:cubicBezTo>
                  <a:pt x="15245" y="1629"/>
                  <a:pt x="11869" y="150"/>
                  <a:pt x="11178" y="17"/>
                </a:cubicBezTo>
                <a:close/>
                <a:moveTo>
                  <a:pt x="21219" y="18020"/>
                </a:moveTo>
                <a:cubicBezTo>
                  <a:pt x="21125" y="18088"/>
                  <a:pt x="21052" y="18774"/>
                  <a:pt x="21052" y="19545"/>
                </a:cubicBezTo>
                <a:cubicBezTo>
                  <a:pt x="21052" y="20345"/>
                  <a:pt x="21122" y="20947"/>
                  <a:pt x="21219" y="20947"/>
                </a:cubicBezTo>
                <a:cubicBezTo>
                  <a:pt x="21317" y="20947"/>
                  <a:pt x="21391" y="20305"/>
                  <a:pt x="21391" y="19422"/>
                </a:cubicBezTo>
                <a:cubicBezTo>
                  <a:pt x="21391" y="18456"/>
                  <a:pt x="21326" y="17941"/>
                  <a:pt x="21219" y="18020"/>
                </a:cubicBezTo>
                <a:close/>
                <a:moveTo>
                  <a:pt x="0" y="18101"/>
                </a:moveTo>
                <a:lnTo>
                  <a:pt x="0" y="19621"/>
                </a:lnTo>
                <a:cubicBezTo>
                  <a:pt x="0" y="20888"/>
                  <a:pt x="43" y="21120"/>
                  <a:pt x="255" y="21023"/>
                </a:cubicBezTo>
                <a:cubicBezTo>
                  <a:pt x="395" y="20959"/>
                  <a:pt x="510" y="20692"/>
                  <a:pt x="510" y="20433"/>
                </a:cubicBezTo>
                <a:cubicBezTo>
                  <a:pt x="510" y="19702"/>
                  <a:pt x="843" y="19628"/>
                  <a:pt x="1059" y="20310"/>
                </a:cubicBezTo>
                <a:cubicBezTo>
                  <a:pt x="1252" y="20918"/>
                  <a:pt x="1780" y="21280"/>
                  <a:pt x="1962" y="20930"/>
                </a:cubicBezTo>
                <a:cubicBezTo>
                  <a:pt x="2018" y="20821"/>
                  <a:pt x="2187" y="20828"/>
                  <a:pt x="2374" y="20947"/>
                </a:cubicBezTo>
                <a:cubicBezTo>
                  <a:pt x="2604" y="21094"/>
                  <a:pt x="2848" y="21157"/>
                  <a:pt x="3046" y="21140"/>
                </a:cubicBezTo>
                <a:cubicBezTo>
                  <a:pt x="3244" y="21122"/>
                  <a:pt x="3398" y="21026"/>
                  <a:pt x="3453" y="20854"/>
                </a:cubicBezTo>
                <a:cubicBezTo>
                  <a:pt x="3536" y="20596"/>
                  <a:pt x="3619" y="20599"/>
                  <a:pt x="4061" y="20900"/>
                </a:cubicBezTo>
                <a:cubicBezTo>
                  <a:pt x="4457" y="21169"/>
                  <a:pt x="4647" y="21202"/>
                  <a:pt x="4880" y="21029"/>
                </a:cubicBezTo>
                <a:cubicBezTo>
                  <a:pt x="5070" y="20888"/>
                  <a:pt x="5330" y="20868"/>
                  <a:pt x="5577" y="20976"/>
                </a:cubicBezTo>
                <a:cubicBezTo>
                  <a:pt x="5794" y="21072"/>
                  <a:pt x="6266" y="21092"/>
                  <a:pt x="6627" y="21023"/>
                </a:cubicBezTo>
                <a:cubicBezTo>
                  <a:pt x="7225" y="20909"/>
                  <a:pt x="7286" y="20837"/>
                  <a:pt x="7333" y="20211"/>
                </a:cubicBezTo>
                <a:cubicBezTo>
                  <a:pt x="7402" y="19287"/>
                  <a:pt x="7703" y="19337"/>
                  <a:pt x="7809" y="20287"/>
                </a:cubicBezTo>
                <a:lnTo>
                  <a:pt x="7892" y="21052"/>
                </a:lnTo>
                <a:lnTo>
                  <a:pt x="8741" y="21023"/>
                </a:lnTo>
                <a:cubicBezTo>
                  <a:pt x="10277" y="20973"/>
                  <a:pt x="10188" y="21033"/>
                  <a:pt x="10188" y="20041"/>
                </a:cubicBezTo>
                <a:cubicBezTo>
                  <a:pt x="10188" y="19243"/>
                  <a:pt x="10138" y="19125"/>
                  <a:pt x="9761" y="19013"/>
                </a:cubicBezTo>
                <a:cubicBezTo>
                  <a:pt x="9526" y="18943"/>
                  <a:pt x="9185" y="18928"/>
                  <a:pt x="9005" y="18984"/>
                </a:cubicBezTo>
                <a:cubicBezTo>
                  <a:pt x="8826" y="19039"/>
                  <a:pt x="8521" y="18949"/>
                  <a:pt x="8324" y="18785"/>
                </a:cubicBezTo>
                <a:cubicBezTo>
                  <a:pt x="8035" y="18544"/>
                  <a:pt x="7917" y="18540"/>
                  <a:pt x="7711" y="18744"/>
                </a:cubicBezTo>
                <a:cubicBezTo>
                  <a:pt x="7498" y="18954"/>
                  <a:pt x="7437" y="18921"/>
                  <a:pt x="7357" y="18557"/>
                </a:cubicBezTo>
                <a:cubicBezTo>
                  <a:pt x="7243" y="18036"/>
                  <a:pt x="6747" y="17961"/>
                  <a:pt x="6818" y="18475"/>
                </a:cubicBezTo>
                <a:cubicBezTo>
                  <a:pt x="6903" y="19092"/>
                  <a:pt x="6658" y="19344"/>
                  <a:pt x="6210" y="19101"/>
                </a:cubicBezTo>
                <a:cubicBezTo>
                  <a:pt x="5939" y="18954"/>
                  <a:pt x="5710" y="18951"/>
                  <a:pt x="5503" y="19089"/>
                </a:cubicBezTo>
                <a:cubicBezTo>
                  <a:pt x="5294" y="19228"/>
                  <a:pt x="5105" y="19219"/>
                  <a:pt x="4890" y="19060"/>
                </a:cubicBezTo>
                <a:cubicBezTo>
                  <a:pt x="4647" y="18879"/>
                  <a:pt x="4473" y="18900"/>
                  <a:pt x="4101" y="19153"/>
                </a:cubicBezTo>
                <a:cubicBezTo>
                  <a:pt x="3694" y="19430"/>
                  <a:pt x="3574" y="19439"/>
                  <a:pt x="3306" y="19206"/>
                </a:cubicBezTo>
                <a:cubicBezTo>
                  <a:pt x="2889" y="18843"/>
                  <a:pt x="2556" y="18856"/>
                  <a:pt x="2183" y="19258"/>
                </a:cubicBezTo>
                <a:cubicBezTo>
                  <a:pt x="1855" y="19611"/>
                  <a:pt x="1783" y="19528"/>
                  <a:pt x="1663" y="18627"/>
                </a:cubicBezTo>
                <a:cubicBezTo>
                  <a:pt x="1619" y="18300"/>
                  <a:pt x="1457" y="18210"/>
                  <a:pt x="804" y="18160"/>
                </a:cubicBezTo>
                <a:lnTo>
                  <a:pt x="0" y="18101"/>
                </a:lnTo>
                <a:close/>
                <a:moveTo>
                  <a:pt x="11375" y="18119"/>
                </a:moveTo>
                <a:lnTo>
                  <a:pt x="11375" y="19533"/>
                </a:lnTo>
                <a:cubicBezTo>
                  <a:pt x="11375" y="20905"/>
                  <a:pt x="11639" y="21513"/>
                  <a:pt x="11747" y="20392"/>
                </a:cubicBezTo>
                <a:cubicBezTo>
                  <a:pt x="11793" y="19924"/>
                  <a:pt x="11880" y="19837"/>
                  <a:pt x="12307" y="19837"/>
                </a:cubicBezTo>
                <a:cubicBezTo>
                  <a:pt x="12681" y="19837"/>
                  <a:pt x="12827" y="19942"/>
                  <a:pt x="12871" y="20240"/>
                </a:cubicBezTo>
                <a:cubicBezTo>
                  <a:pt x="12903" y="20462"/>
                  <a:pt x="13054" y="20761"/>
                  <a:pt x="13204" y="20900"/>
                </a:cubicBezTo>
                <a:cubicBezTo>
                  <a:pt x="13397" y="21078"/>
                  <a:pt x="13648" y="21155"/>
                  <a:pt x="13866" y="21140"/>
                </a:cubicBezTo>
                <a:cubicBezTo>
                  <a:pt x="14084" y="21125"/>
                  <a:pt x="14269" y="21014"/>
                  <a:pt x="14332" y="20818"/>
                </a:cubicBezTo>
                <a:cubicBezTo>
                  <a:pt x="14427" y="20525"/>
                  <a:pt x="14469" y="20524"/>
                  <a:pt x="14730" y="20789"/>
                </a:cubicBezTo>
                <a:cubicBezTo>
                  <a:pt x="15062" y="21128"/>
                  <a:pt x="15875" y="21131"/>
                  <a:pt x="16157" y="20795"/>
                </a:cubicBezTo>
                <a:cubicBezTo>
                  <a:pt x="16294" y="20632"/>
                  <a:pt x="16451" y="20651"/>
                  <a:pt x="16741" y="20877"/>
                </a:cubicBezTo>
                <a:cubicBezTo>
                  <a:pt x="17021" y="21096"/>
                  <a:pt x="17332" y="21148"/>
                  <a:pt x="17810" y="21052"/>
                </a:cubicBezTo>
                <a:cubicBezTo>
                  <a:pt x="18415" y="20931"/>
                  <a:pt x="18489" y="20849"/>
                  <a:pt x="18536" y="20275"/>
                </a:cubicBezTo>
                <a:cubicBezTo>
                  <a:pt x="18575" y="19790"/>
                  <a:pt x="18671" y="19638"/>
                  <a:pt x="18928" y="19638"/>
                </a:cubicBezTo>
                <a:cubicBezTo>
                  <a:pt x="19206" y="19638"/>
                  <a:pt x="19261" y="19747"/>
                  <a:pt x="19218" y="20263"/>
                </a:cubicBezTo>
                <a:cubicBezTo>
                  <a:pt x="19158" y="20972"/>
                  <a:pt x="19381" y="21166"/>
                  <a:pt x="20086" y="21005"/>
                </a:cubicBezTo>
                <a:cubicBezTo>
                  <a:pt x="20497" y="20912"/>
                  <a:pt x="20542" y="20815"/>
                  <a:pt x="20542" y="20030"/>
                </a:cubicBezTo>
                <a:cubicBezTo>
                  <a:pt x="20542" y="19019"/>
                  <a:pt x="20406" y="18919"/>
                  <a:pt x="19066" y="18955"/>
                </a:cubicBezTo>
                <a:cubicBezTo>
                  <a:pt x="18450" y="18971"/>
                  <a:pt x="18153" y="19075"/>
                  <a:pt x="18085" y="19288"/>
                </a:cubicBezTo>
                <a:cubicBezTo>
                  <a:pt x="17999" y="19554"/>
                  <a:pt x="17951" y="19548"/>
                  <a:pt x="17682" y="19258"/>
                </a:cubicBezTo>
                <a:cubicBezTo>
                  <a:pt x="17300" y="18847"/>
                  <a:pt x="16911" y="18837"/>
                  <a:pt x="16638" y="19229"/>
                </a:cubicBezTo>
                <a:cubicBezTo>
                  <a:pt x="16348" y="19645"/>
                  <a:pt x="16127" y="19423"/>
                  <a:pt x="16127" y="18715"/>
                </a:cubicBezTo>
                <a:cubicBezTo>
                  <a:pt x="16127" y="18004"/>
                  <a:pt x="15671" y="17887"/>
                  <a:pt x="15583" y="18575"/>
                </a:cubicBezTo>
                <a:cubicBezTo>
                  <a:pt x="15551" y="18826"/>
                  <a:pt x="15425" y="19004"/>
                  <a:pt x="15299" y="18972"/>
                </a:cubicBezTo>
                <a:cubicBezTo>
                  <a:pt x="15173" y="18940"/>
                  <a:pt x="14895" y="19051"/>
                  <a:pt x="14681" y="19217"/>
                </a:cubicBezTo>
                <a:cubicBezTo>
                  <a:pt x="14339" y="19483"/>
                  <a:pt x="14268" y="19482"/>
                  <a:pt x="14087" y="19223"/>
                </a:cubicBezTo>
                <a:cubicBezTo>
                  <a:pt x="13828" y="18852"/>
                  <a:pt x="13344" y="18844"/>
                  <a:pt x="13091" y="19206"/>
                </a:cubicBezTo>
                <a:cubicBezTo>
                  <a:pt x="12960" y="19394"/>
                  <a:pt x="12719" y="19437"/>
                  <a:pt x="12346" y="19346"/>
                </a:cubicBezTo>
                <a:cubicBezTo>
                  <a:pt x="11666" y="19181"/>
                  <a:pt x="11614" y="18652"/>
                  <a:pt x="12267" y="18563"/>
                </a:cubicBezTo>
                <a:cubicBezTo>
                  <a:pt x="12985" y="18465"/>
                  <a:pt x="12817" y="18119"/>
                  <a:pt x="12051" y="18119"/>
                </a:cubicBezTo>
                <a:lnTo>
                  <a:pt x="11375" y="1811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81" name="pasted-image.png">
            <a:extLst>
              <a:ext uri="{FF2B5EF4-FFF2-40B4-BE49-F238E27FC236}">
                <a16:creationId xmlns:a16="http://schemas.microsoft.com/office/drawing/2014/main" id="{8DD4471C-EAE4-4F87-BC27-866BE05F600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2059" y="2208914"/>
            <a:ext cx="896012" cy="530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asted-image.jpg">
            <a:extLst>
              <a:ext uri="{FF2B5EF4-FFF2-40B4-BE49-F238E27FC236}">
                <a16:creationId xmlns:a16="http://schemas.microsoft.com/office/drawing/2014/main" id="{7733268A-2CC4-4F87-B0C7-0FC9F6195C0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975" y="2932165"/>
            <a:ext cx="999096" cy="573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asted-image.jpg">
            <a:extLst>
              <a:ext uri="{FF2B5EF4-FFF2-40B4-BE49-F238E27FC236}">
                <a16:creationId xmlns:a16="http://schemas.microsoft.com/office/drawing/2014/main" id="{659F8B90-4C3F-4932-AB07-E5F471563107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 t="27879" b="24361"/>
          <a:stretch>
            <a:fillRect/>
          </a:stretch>
        </p:blipFill>
        <p:spPr>
          <a:xfrm>
            <a:off x="114284" y="3546078"/>
            <a:ext cx="1071563" cy="511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asted-image.png">
            <a:extLst>
              <a:ext uri="{FF2B5EF4-FFF2-40B4-BE49-F238E27FC236}">
                <a16:creationId xmlns:a16="http://schemas.microsoft.com/office/drawing/2014/main" id="{40158D11-BA76-4DFF-89D9-C20E0FFA2448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7360" t="6908" r="7360" b="6908"/>
          <a:stretch>
            <a:fillRect/>
          </a:stretch>
        </p:blipFill>
        <p:spPr>
          <a:xfrm>
            <a:off x="8187731" y="2423727"/>
            <a:ext cx="890478" cy="7015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" name="Group 378">
            <a:extLst>
              <a:ext uri="{FF2B5EF4-FFF2-40B4-BE49-F238E27FC236}">
                <a16:creationId xmlns:a16="http://schemas.microsoft.com/office/drawing/2014/main" id="{61F593EE-C62A-40F7-ACE9-0E3C8EBFC086}"/>
              </a:ext>
            </a:extLst>
          </p:cNvPr>
          <p:cNvGrpSpPr/>
          <p:nvPr/>
        </p:nvGrpSpPr>
        <p:grpSpPr>
          <a:xfrm>
            <a:off x="1167283" y="2351140"/>
            <a:ext cx="1069538" cy="762407"/>
            <a:chOff x="0" y="0"/>
            <a:chExt cx="2852099" cy="2033085"/>
          </a:xfrm>
        </p:grpSpPr>
        <p:pic>
          <p:nvPicPr>
            <p:cNvPr id="86" name="pasted-image.jpg">
              <a:extLst>
                <a:ext uri="{FF2B5EF4-FFF2-40B4-BE49-F238E27FC236}">
                  <a16:creationId xmlns:a16="http://schemas.microsoft.com/office/drawing/2014/main" id="{A35F81A7-FE30-4925-AD91-291F3169C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 t="45259" r="62946"/>
            <a:stretch>
              <a:fillRect/>
            </a:stretch>
          </p:blipFill>
          <p:spPr>
            <a:xfrm>
              <a:off x="277217" y="947346"/>
              <a:ext cx="2297395" cy="1085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pasted-image.pdf">
              <a:extLst>
                <a:ext uri="{FF2B5EF4-FFF2-40B4-BE49-F238E27FC236}">
                  <a16:creationId xmlns:a16="http://schemas.microsoft.com/office/drawing/2014/main" id="{BA4E0F8B-7B55-49C2-AC5D-65FFDF6C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40917"/>
            <a:stretch>
              <a:fillRect/>
            </a:stretch>
          </p:blipFill>
          <p:spPr>
            <a:xfrm>
              <a:off x="0" y="0"/>
              <a:ext cx="2852100" cy="1078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8" name="pasted-image.jpg">
            <a:extLst>
              <a:ext uri="{FF2B5EF4-FFF2-40B4-BE49-F238E27FC236}">
                <a16:creationId xmlns:a16="http://schemas.microsoft.com/office/drawing/2014/main" id="{F825009C-D93F-494A-8967-7AF34CC1FA62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l="13535" r="16994"/>
          <a:stretch>
            <a:fillRect/>
          </a:stretch>
        </p:blipFill>
        <p:spPr>
          <a:xfrm>
            <a:off x="1302404" y="3341200"/>
            <a:ext cx="846981" cy="728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tiff">
            <a:extLst>
              <a:ext uri="{FF2B5EF4-FFF2-40B4-BE49-F238E27FC236}">
                <a16:creationId xmlns:a16="http://schemas.microsoft.com/office/drawing/2014/main" id="{60F6CF8E-8B33-41A1-A3D7-1E8D419A9B53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/>
          <a:stretch>
            <a:fillRect/>
          </a:stretch>
        </p:blipFill>
        <p:spPr>
          <a:xfrm>
            <a:off x="2357899" y="3490869"/>
            <a:ext cx="843312" cy="50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jpg">
            <a:extLst>
              <a:ext uri="{FF2B5EF4-FFF2-40B4-BE49-F238E27FC236}">
                <a16:creationId xmlns:a16="http://schemas.microsoft.com/office/drawing/2014/main" id="{D74386E4-E9D3-4DA6-B5D1-906D3610BEA0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l="20729" t="136" r="20599" b="3389"/>
          <a:stretch>
            <a:fillRect/>
          </a:stretch>
        </p:blipFill>
        <p:spPr>
          <a:xfrm>
            <a:off x="2150091" y="467752"/>
            <a:ext cx="795189" cy="871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6" extrusionOk="0">
                <a:moveTo>
                  <a:pt x="14737" y="0"/>
                </a:moveTo>
                <a:cubicBezTo>
                  <a:pt x="14056" y="3"/>
                  <a:pt x="13530" y="11"/>
                  <a:pt x="12991" y="17"/>
                </a:cubicBezTo>
                <a:cubicBezTo>
                  <a:pt x="12633" y="72"/>
                  <a:pt x="12443" y="207"/>
                  <a:pt x="12149" y="550"/>
                </a:cubicBezTo>
                <a:cubicBezTo>
                  <a:pt x="11741" y="1025"/>
                  <a:pt x="11482" y="1135"/>
                  <a:pt x="10704" y="1183"/>
                </a:cubicBezTo>
                <a:cubicBezTo>
                  <a:pt x="10183" y="1215"/>
                  <a:pt x="9705" y="1166"/>
                  <a:pt x="9640" y="1071"/>
                </a:cubicBezTo>
                <a:cubicBezTo>
                  <a:pt x="9573" y="971"/>
                  <a:pt x="9380" y="966"/>
                  <a:pt x="9179" y="1060"/>
                </a:cubicBezTo>
                <a:cubicBezTo>
                  <a:pt x="8989" y="1149"/>
                  <a:pt x="8718" y="1184"/>
                  <a:pt x="8577" y="1138"/>
                </a:cubicBezTo>
                <a:cubicBezTo>
                  <a:pt x="8410" y="1084"/>
                  <a:pt x="8340" y="1209"/>
                  <a:pt x="8374" y="1492"/>
                </a:cubicBezTo>
                <a:cubicBezTo>
                  <a:pt x="8421" y="1888"/>
                  <a:pt x="8353" y="1923"/>
                  <a:pt x="7661" y="1867"/>
                </a:cubicBezTo>
                <a:cubicBezTo>
                  <a:pt x="7201" y="1831"/>
                  <a:pt x="6721" y="1920"/>
                  <a:pt x="6443" y="2097"/>
                </a:cubicBezTo>
                <a:cubicBezTo>
                  <a:pt x="6190" y="2259"/>
                  <a:pt x="6058" y="2395"/>
                  <a:pt x="6154" y="2395"/>
                </a:cubicBezTo>
                <a:cubicBezTo>
                  <a:pt x="6251" y="2395"/>
                  <a:pt x="6093" y="2607"/>
                  <a:pt x="5804" y="2871"/>
                </a:cubicBezTo>
                <a:cubicBezTo>
                  <a:pt x="5471" y="3175"/>
                  <a:pt x="5107" y="3330"/>
                  <a:pt x="4808" y="3292"/>
                </a:cubicBezTo>
                <a:cubicBezTo>
                  <a:pt x="4388" y="3238"/>
                  <a:pt x="4329" y="3311"/>
                  <a:pt x="4316" y="3937"/>
                </a:cubicBezTo>
                <a:cubicBezTo>
                  <a:pt x="4300" y="4730"/>
                  <a:pt x="3997" y="5126"/>
                  <a:pt x="3584" y="4890"/>
                </a:cubicBezTo>
                <a:cubicBezTo>
                  <a:pt x="3434" y="4804"/>
                  <a:pt x="3088" y="4705"/>
                  <a:pt x="2816" y="4671"/>
                </a:cubicBezTo>
                <a:cubicBezTo>
                  <a:pt x="2401" y="4619"/>
                  <a:pt x="2361" y="4655"/>
                  <a:pt x="2570" y="4884"/>
                </a:cubicBezTo>
                <a:cubicBezTo>
                  <a:pt x="2746" y="5078"/>
                  <a:pt x="2759" y="5199"/>
                  <a:pt x="2601" y="5288"/>
                </a:cubicBezTo>
                <a:cubicBezTo>
                  <a:pt x="2475" y="5359"/>
                  <a:pt x="2407" y="5739"/>
                  <a:pt x="2453" y="6163"/>
                </a:cubicBezTo>
                <a:cubicBezTo>
                  <a:pt x="2521" y="6785"/>
                  <a:pt x="2440" y="7022"/>
                  <a:pt x="1961" y="7520"/>
                </a:cubicBezTo>
                <a:lnTo>
                  <a:pt x="1390" y="8114"/>
                </a:lnTo>
                <a:cubicBezTo>
                  <a:pt x="1396" y="8125"/>
                  <a:pt x="1402" y="8138"/>
                  <a:pt x="1408" y="8148"/>
                </a:cubicBezTo>
                <a:lnTo>
                  <a:pt x="1881" y="8557"/>
                </a:lnTo>
                <a:cubicBezTo>
                  <a:pt x="2486" y="9076"/>
                  <a:pt x="2534" y="9586"/>
                  <a:pt x="1998" y="9847"/>
                </a:cubicBezTo>
                <a:cubicBezTo>
                  <a:pt x="1541" y="10071"/>
                  <a:pt x="1555" y="10445"/>
                  <a:pt x="2041" y="10935"/>
                </a:cubicBezTo>
                <a:cubicBezTo>
                  <a:pt x="2438" y="11335"/>
                  <a:pt x="2523" y="13009"/>
                  <a:pt x="2176" y="13599"/>
                </a:cubicBezTo>
                <a:cubicBezTo>
                  <a:pt x="1953" y="13979"/>
                  <a:pt x="1275" y="14090"/>
                  <a:pt x="1064" y="13778"/>
                </a:cubicBezTo>
                <a:cubicBezTo>
                  <a:pt x="995" y="13677"/>
                  <a:pt x="712" y="13612"/>
                  <a:pt x="437" y="13632"/>
                </a:cubicBezTo>
                <a:cubicBezTo>
                  <a:pt x="287" y="13644"/>
                  <a:pt x="175" y="13692"/>
                  <a:pt x="92" y="13761"/>
                </a:cubicBezTo>
                <a:cubicBezTo>
                  <a:pt x="46" y="13879"/>
                  <a:pt x="15" y="14099"/>
                  <a:pt x="0" y="14384"/>
                </a:cubicBezTo>
                <a:cubicBezTo>
                  <a:pt x="50" y="14511"/>
                  <a:pt x="131" y="14644"/>
                  <a:pt x="246" y="14782"/>
                </a:cubicBezTo>
                <a:cubicBezTo>
                  <a:pt x="406" y="14975"/>
                  <a:pt x="424" y="15102"/>
                  <a:pt x="381" y="15231"/>
                </a:cubicBezTo>
                <a:cubicBezTo>
                  <a:pt x="473" y="15300"/>
                  <a:pt x="491" y="15387"/>
                  <a:pt x="363" y="15528"/>
                </a:cubicBezTo>
                <a:cubicBezTo>
                  <a:pt x="348" y="15545"/>
                  <a:pt x="350" y="15575"/>
                  <a:pt x="338" y="15595"/>
                </a:cubicBezTo>
                <a:cubicBezTo>
                  <a:pt x="368" y="15586"/>
                  <a:pt x="361" y="15597"/>
                  <a:pt x="400" y="15584"/>
                </a:cubicBezTo>
                <a:cubicBezTo>
                  <a:pt x="634" y="15504"/>
                  <a:pt x="809" y="15560"/>
                  <a:pt x="885" y="15741"/>
                </a:cubicBezTo>
                <a:cubicBezTo>
                  <a:pt x="955" y="15906"/>
                  <a:pt x="1154" y="15980"/>
                  <a:pt x="1359" y="15920"/>
                </a:cubicBezTo>
                <a:cubicBezTo>
                  <a:pt x="1781" y="15798"/>
                  <a:pt x="2485" y="16450"/>
                  <a:pt x="2330" y="16818"/>
                </a:cubicBezTo>
                <a:cubicBezTo>
                  <a:pt x="2128" y="17299"/>
                  <a:pt x="2571" y="17587"/>
                  <a:pt x="3658" y="17687"/>
                </a:cubicBezTo>
                <a:lnTo>
                  <a:pt x="4740" y="17788"/>
                </a:lnTo>
                <a:lnTo>
                  <a:pt x="4740" y="18808"/>
                </a:lnTo>
                <a:cubicBezTo>
                  <a:pt x="4740" y="19831"/>
                  <a:pt x="4737" y="19838"/>
                  <a:pt x="4125" y="19807"/>
                </a:cubicBezTo>
                <a:cubicBezTo>
                  <a:pt x="3788" y="19789"/>
                  <a:pt x="3260" y="19715"/>
                  <a:pt x="2951" y="19644"/>
                </a:cubicBezTo>
                <a:cubicBezTo>
                  <a:pt x="2405" y="19518"/>
                  <a:pt x="2392" y="19537"/>
                  <a:pt x="2392" y="20289"/>
                </a:cubicBezTo>
                <a:lnTo>
                  <a:pt x="2392" y="21063"/>
                </a:lnTo>
                <a:lnTo>
                  <a:pt x="6327" y="21029"/>
                </a:lnTo>
                <a:cubicBezTo>
                  <a:pt x="6380" y="21029"/>
                  <a:pt x="6421" y="21024"/>
                  <a:pt x="6474" y="21023"/>
                </a:cubicBezTo>
                <a:cubicBezTo>
                  <a:pt x="6499" y="21015"/>
                  <a:pt x="6609" y="21010"/>
                  <a:pt x="6616" y="21001"/>
                </a:cubicBezTo>
                <a:cubicBezTo>
                  <a:pt x="6666" y="20927"/>
                  <a:pt x="6792" y="20950"/>
                  <a:pt x="6917" y="21018"/>
                </a:cubicBezTo>
                <a:cubicBezTo>
                  <a:pt x="8806" y="20989"/>
                  <a:pt x="10453" y="20907"/>
                  <a:pt x="10636" y="20822"/>
                </a:cubicBezTo>
                <a:cubicBezTo>
                  <a:pt x="10875" y="20711"/>
                  <a:pt x="11100" y="20721"/>
                  <a:pt x="11270" y="20850"/>
                </a:cubicBezTo>
                <a:cubicBezTo>
                  <a:pt x="11395" y="20944"/>
                  <a:pt x="12324" y="20987"/>
                  <a:pt x="13581" y="21001"/>
                </a:cubicBezTo>
                <a:cubicBezTo>
                  <a:pt x="13641" y="20982"/>
                  <a:pt x="13705" y="20956"/>
                  <a:pt x="13754" y="20956"/>
                </a:cubicBezTo>
                <a:cubicBezTo>
                  <a:pt x="13773" y="20956"/>
                  <a:pt x="13779" y="20970"/>
                  <a:pt x="13797" y="20973"/>
                </a:cubicBezTo>
                <a:cubicBezTo>
                  <a:pt x="13829" y="20978"/>
                  <a:pt x="13850" y="20990"/>
                  <a:pt x="13877" y="21001"/>
                </a:cubicBezTo>
                <a:cubicBezTo>
                  <a:pt x="14224" y="21003"/>
                  <a:pt x="14449" y="21022"/>
                  <a:pt x="14860" y="21018"/>
                </a:cubicBezTo>
                <a:cubicBezTo>
                  <a:pt x="15871" y="21008"/>
                  <a:pt x="16279" y="21017"/>
                  <a:pt x="16785" y="21029"/>
                </a:cubicBezTo>
                <a:cubicBezTo>
                  <a:pt x="16790" y="21024"/>
                  <a:pt x="16824" y="21028"/>
                  <a:pt x="16828" y="21023"/>
                </a:cubicBezTo>
                <a:cubicBezTo>
                  <a:pt x="16889" y="20932"/>
                  <a:pt x="17030" y="20946"/>
                  <a:pt x="17178" y="21035"/>
                </a:cubicBezTo>
                <a:cubicBezTo>
                  <a:pt x="17898" y="21066"/>
                  <a:pt x="18272" y="21137"/>
                  <a:pt x="18371" y="21298"/>
                </a:cubicBezTo>
                <a:cubicBezTo>
                  <a:pt x="18490" y="21492"/>
                  <a:pt x="18608" y="21591"/>
                  <a:pt x="18734" y="21595"/>
                </a:cubicBezTo>
                <a:cubicBezTo>
                  <a:pt x="18859" y="21600"/>
                  <a:pt x="18993" y="21508"/>
                  <a:pt x="19158" y="21326"/>
                </a:cubicBezTo>
                <a:cubicBezTo>
                  <a:pt x="19298" y="21172"/>
                  <a:pt x="19634" y="21046"/>
                  <a:pt x="19902" y="21046"/>
                </a:cubicBezTo>
                <a:cubicBezTo>
                  <a:pt x="19992" y="21046"/>
                  <a:pt x="20063" y="21036"/>
                  <a:pt x="20135" y="21023"/>
                </a:cubicBezTo>
                <a:cubicBezTo>
                  <a:pt x="20233" y="20941"/>
                  <a:pt x="20293" y="20832"/>
                  <a:pt x="20320" y="20693"/>
                </a:cubicBezTo>
                <a:cubicBezTo>
                  <a:pt x="20182" y="20424"/>
                  <a:pt x="19791" y="20278"/>
                  <a:pt x="19139" y="20272"/>
                </a:cubicBezTo>
                <a:cubicBezTo>
                  <a:pt x="18197" y="20264"/>
                  <a:pt x="17425" y="19848"/>
                  <a:pt x="17682" y="19487"/>
                </a:cubicBezTo>
                <a:cubicBezTo>
                  <a:pt x="17764" y="19372"/>
                  <a:pt x="17830" y="18938"/>
                  <a:pt x="17830" y="18528"/>
                </a:cubicBezTo>
                <a:cubicBezTo>
                  <a:pt x="17830" y="17818"/>
                  <a:pt x="17864" y="17776"/>
                  <a:pt x="18543" y="17687"/>
                </a:cubicBezTo>
                <a:cubicBezTo>
                  <a:pt x="19049" y="17621"/>
                  <a:pt x="19277" y="17492"/>
                  <a:pt x="19330" y="17227"/>
                </a:cubicBezTo>
                <a:cubicBezTo>
                  <a:pt x="19442" y="16674"/>
                  <a:pt x="19766" y="16391"/>
                  <a:pt x="20135" y="16520"/>
                </a:cubicBezTo>
                <a:cubicBezTo>
                  <a:pt x="20378" y="16605"/>
                  <a:pt x="20423" y="16554"/>
                  <a:pt x="20326" y="16324"/>
                </a:cubicBezTo>
                <a:cubicBezTo>
                  <a:pt x="20242" y="16124"/>
                  <a:pt x="20343" y="15952"/>
                  <a:pt x="20603" y="15825"/>
                </a:cubicBezTo>
                <a:cubicBezTo>
                  <a:pt x="20824" y="15717"/>
                  <a:pt x="21002" y="15679"/>
                  <a:pt x="21002" y="15747"/>
                </a:cubicBezTo>
                <a:cubicBezTo>
                  <a:pt x="21002" y="15814"/>
                  <a:pt x="21141" y="15768"/>
                  <a:pt x="21310" y="15640"/>
                </a:cubicBezTo>
                <a:cubicBezTo>
                  <a:pt x="21462" y="15525"/>
                  <a:pt x="21575" y="15236"/>
                  <a:pt x="21599" y="14967"/>
                </a:cubicBezTo>
                <a:cubicBezTo>
                  <a:pt x="21600" y="14905"/>
                  <a:pt x="21598" y="14834"/>
                  <a:pt x="21599" y="14771"/>
                </a:cubicBezTo>
                <a:cubicBezTo>
                  <a:pt x="21562" y="14423"/>
                  <a:pt x="21350" y="14184"/>
                  <a:pt x="20695" y="13773"/>
                </a:cubicBezTo>
                <a:cubicBezTo>
                  <a:pt x="20189" y="13455"/>
                  <a:pt x="19768" y="13138"/>
                  <a:pt x="19760" y="13066"/>
                </a:cubicBezTo>
                <a:cubicBezTo>
                  <a:pt x="19673" y="12251"/>
                  <a:pt x="19552" y="11834"/>
                  <a:pt x="19336" y="11597"/>
                </a:cubicBezTo>
                <a:cubicBezTo>
                  <a:pt x="19122" y="11361"/>
                  <a:pt x="19163" y="11258"/>
                  <a:pt x="19576" y="10974"/>
                </a:cubicBezTo>
                <a:cubicBezTo>
                  <a:pt x="19849" y="10787"/>
                  <a:pt x="20168" y="10648"/>
                  <a:pt x="20283" y="10666"/>
                </a:cubicBezTo>
                <a:cubicBezTo>
                  <a:pt x="20398" y="10684"/>
                  <a:pt x="20492" y="10515"/>
                  <a:pt x="20492" y="10296"/>
                </a:cubicBezTo>
                <a:cubicBezTo>
                  <a:pt x="20492" y="10077"/>
                  <a:pt x="20661" y="9725"/>
                  <a:pt x="20867" y="9516"/>
                </a:cubicBezTo>
                <a:cubicBezTo>
                  <a:pt x="21231" y="9148"/>
                  <a:pt x="21225" y="9131"/>
                  <a:pt x="20830" y="8939"/>
                </a:cubicBezTo>
                <a:cubicBezTo>
                  <a:pt x="20537" y="8795"/>
                  <a:pt x="20434" y="8563"/>
                  <a:pt x="20449" y="8092"/>
                </a:cubicBezTo>
                <a:cubicBezTo>
                  <a:pt x="20463" y="7648"/>
                  <a:pt x="20314" y="7292"/>
                  <a:pt x="19988" y="6976"/>
                </a:cubicBezTo>
                <a:cubicBezTo>
                  <a:pt x="19544" y="6545"/>
                  <a:pt x="19536" y="6480"/>
                  <a:pt x="19828" y="6073"/>
                </a:cubicBezTo>
                <a:cubicBezTo>
                  <a:pt x="20113" y="5677"/>
                  <a:pt x="20115" y="5600"/>
                  <a:pt x="19810" y="5266"/>
                </a:cubicBezTo>
                <a:cubicBezTo>
                  <a:pt x="19489" y="4914"/>
                  <a:pt x="18910" y="4619"/>
                  <a:pt x="18064" y="4368"/>
                </a:cubicBezTo>
                <a:cubicBezTo>
                  <a:pt x="17692" y="4259"/>
                  <a:pt x="17686" y="4236"/>
                  <a:pt x="18039" y="3881"/>
                </a:cubicBezTo>
                <a:cubicBezTo>
                  <a:pt x="18240" y="3677"/>
                  <a:pt x="18308" y="3516"/>
                  <a:pt x="18186" y="3516"/>
                </a:cubicBezTo>
                <a:cubicBezTo>
                  <a:pt x="18065" y="3516"/>
                  <a:pt x="17697" y="3308"/>
                  <a:pt x="17369" y="3056"/>
                </a:cubicBezTo>
                <a:cubicBezTo>
                  <a:pt x="16945" y="2731"/>
                  <a:pt x="16706" y="2657"/>
                  <a:pt x="16551" y="2798"/>
                </a:cubicBezTo>
                <a:cubicBezTo>
                  <a:pt x="16293" y="3034"/>
                  <a:pt x="15893" y="2852"/>
                  <a:pt x="15893" y="2501"/>
                </a:cubicBezTo>
                <a:cubicBezTo>
                  <a:pt x="15893" y="2131"/>
                  <a:pt x="15293" y="1750"/>
                  <a:pt x="14688" y="1738"/>
                </a:cubicBezTo>
                <a:cubicBezTo>
                  <a:pt x="14392" y="1733"/>
                  <a:pt x="14054" y="1673"/>
                  <a:pt x="13932" y="1604"/>
                </a:cubicBezTo>
                <a:cubicBezTo>
                  <a:pt x="13566" y="1395"/>
                  <a:pt x="13732" y="763"/>
                  <a:pt x="14264" y="359"/>
                </a:cubicBezTo>
                <a:lnTo>
                  <a:pt x="14737" y="0"/>
                </a:lnTo>
                <a:close/>
                <a:moveTo>
                  <a:pt x="11688" y="28"/>
                </a:moveTo>
                <a:cubicBezTo>
                  <a:pt x="11588" y="30"/>
                  <a:pt x="11388" y="32"/>
                  <a:pt x="11294" y="34"/>
                </a:cubicBezTo>
                <a:cubicBezTo>
                  <a:pt x="11264" y="67"/>
                  <a:pt x="11256" y="109"/>
                  <a:pt x="11288" y="157"/>
                </a:cubicBezTo>
                <a:cubicBezTo>
                  <a:pt x="11358" y="260"/>
                  <a:pt x="11448" y="342"/>
                  <a:pt x="11491" y="342"/>
                </a:cubicBezTo>
                <a:cubicBezTo>
                  <a:pt x="11534" y="342"/>
                  <a:pt x="11624" y="260"/>
                  <a:pt x="11694" y="157"/>
                </a:cubicBezTo>
                <a:cubicBezTo>
                  <a:pt x="11728" y="107"/>
                  <a:pt x="11722" y="62"/>
                  <a:pt x="11688" y="28"/>
                </a:cubicBezTo>
                <a:close/>
                <a:moveTo>
                  <a:pt x="1064" y="8827"/>
                </a:moveTo>
                <a:cubicBezTo>
                  <a:pt x="1029" y="8840"/>
                  <a:pt x="1028" y="8869"/>
                  <a:pt x="1064" y="8922"/>
                </a:cubicBezTo>
                <a:cubicBezTo>
                  <a:pt x="1132" y="9023"/>
                  <a:pt x="1278" y="9113"/>
                  <a:pt x="1383" y="9113"/>
                </a:cubicBezTo>
                <a:cubicBezTo>
                  <a:pt x="1678" y="9113"/>
                  <a:pt x="1609" y="8979"/>
                  <a:pt x="1254" y="8855"/>
                </a:cubicBezTo>
                <a:cubicBezTo>
                  <a:pt x="1163" y="8823"/>
                  <a:pt x="1098" y="8814"/>
                  <a:pt x="1064" y="8827"/>
                </a:cubicBezTo>
                <a:close/>
                <a:moveTo>
                  <a:pt x="21470" y="10111"/>
                </a:moveTo>
                <a:cubicBezTo>
                  <a:pt x="21448" y="10130"/>
                  <a:pt x="21432" y="10198"/>
                  <a:pt x="21427" y="10307"/>
                </a:cubicBezTo>
                <a:cubicBezTo>
                  <a:pt x="21418" y="10504"/>
                  <a:pt x="21463" y="10610"/>
                  <a:pt x="21531" y="10548"/>
                </a:cubicBezTo>
                <a:cubicBezTo>
                  <a:pt x="21565" y="10517"/>
                  <a:pt x="21590" y="10467"/>
                  <a:pt x="21593" y="10402"/>
                </a:cubicBezTo>
                <a:cubicBezTo>
                  <a:pt x="21596" y="10338"/>
                  <a:pt x="21579" y="10262"/>
                  <a:pt x="21550" y="10195"/>
                </a:cubicBezTo>
                <a:cubicBezTo>
                  <a:pt x="21517" y="10120"/>
                  <a:pt x="21491" y="10091"/>
                  <a:pt x="21470" y="1011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91" name="Group 384">
            <a:extLst>
              <a:ext uri="{FF2B5EF4-FFF2-40B4-BE49-F238E27FC236}">
                <a16:creationId xmlns:a16="http://schemas.microsoft.com/office/drawing/2014/main" id="{A9BFC1CF-1D78-46F9-8FB1-E9EBF92330EF}"/>
              </a:ext>
            </a:extLst>
          </p:cNvPr>
          <p:cNvGrpSpPr/>
          <p:nvPr/>
        </p:nvGrpSpPr>
        <p:grpSpPr>
          <a:xfrm>
            <a:off x="248683" y="4559461"/>
            <a:ext cx="597490" cy="695687"/>
            <a:chOff x="0" y="0"/>
            <a:chExt cx="1593306" cy="1855163"/>
          </a:xfrm>
        </p:grpSpPr>
        <p:pic>
          <p:nvPicPr>
            <p:cNvPr id="92" name="image42.tif">
              <a:extLst>
                <a:ext uri="{FF2B5EF4-FFF2-40B4-BE49-F238E27FC236}">
                  <a16:creationId xmlns:a16="http://schemas.microsoft.com/office/drawing/2014/main" id="{794EB4CC-1C31-48DC-B336-BCDB2F6A7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rcRect t="847" r="9313" b="1105"/>
            <a:stretch>
              <a:fillRect/>
            </a:stretch>
          </p:blipFill>
          <p:spPr>
            <a:xfrm>
              <a:off x="0" y="-1"/>
              <a:ext cx="1114822" cy="1653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74" y="0"/>
                  </a:moveTo>
                  <a:lnTo>
                    <a:pt x="4814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6"/>
                  </a:lnTo>
                  <a:lnTo>
                    <a:pt x="0" y="10823"/>
                  </a:lnTo>
                  <a:lnTo>
                    <a:pt x="0" y="12767"/>
                  </a:lnTo>
                  <a:lnTo>
                    <a:pt x="0" y="16546"/>
                  </a:lnTo>
                  <a:lnTo>
                    <a:pt x="1661" y="17199"/>
                  </a:lnTo>
                  <a:lnTo>
                    <a:pt x="2368" y="17443"/>
                  </a:lnTo>
                  <a:cubicBezTo>
                    <a:pt x="3282" y="17781"/>
                    <a:pt x="4251" y="18106"/>
                    <a:pt x="4521" y="18106"/>
                  </a:cubicBezTo>
                  <a:cubicBezTo>
                    <a:pt x="4841" y="18106"/>
                    <a:pt x="5785" y="18489"/>
                    <a:pt x="6628" y="18951"/>
                  </a:cubicBezTo>
                  <a:cubicBezTo>
                    <a:pt x="6941" y="19122"/>
                    <a:pt x="7428" y="19293"/>
                    <a:pt x="7859" y="19495"/>
                  </a:cubicBezTo>
                  <a:cubicBezTo>
                    <a:pt x="10304" y="20475"/>
                    <a:pt x="12070" y="21292"/>
                    <a:pt x="11873" y="21507"/>
                  </a:cubicBezTo>
                  <a:cubicBezTo>
                    <a:pt x="11840" y="21543"/>
                    <a:pt x="12306" y="21568"/>
                    <a:pt x="12449" y="21600"/>
                  </a:cubicBezTo>
                  <a:cubicBezTo>
                    <a:pt x="12726" y="21574"/>
                    <a:pt x="13077" y="21548"/>
                    <a:pt x="13049" y="21517"/>
                  </a:cubicBezTo>
                  <a:cubicBezTo>
                    <a:pt x="12884" y="21337"/>
                    <a:pt x="14754" y="20417"/>
                    <a:pt x="17186" y="19464"/>
                  </a:cubicBezTo>
                  <a:lnTo>
                    <a:pt x="19439" y="18578"/>
                  </a:lnTo>
                  <a:lnTo>
                    <a:pt x="21600" y="17676"/>
                  </a:lnTo>
                  <a:lnTo>
                    <a:pt x="21600" y="11217"/>
                  </a:lnTo>
                  <a:lnTo>
                    <a:pt x="21600" y="11191"/>
                  </a:lnTo>
                  <a:lnTo>
                    <a:pt x="21600" y="4717"/>
                  </a:lnTo>
                  <a:lnTo>
                    <a:pt x="16064" y="2592"/>
                  </a:lnTo>
                  <a:cubicBezTo>
                    <a:pt x="13014" y="1428"/>
                    <a:pt x="10379" y="323"/>
                    <a:pt x="10212" y="140"/>
                  </a:cubicBezTo>
                  <a:cubicBezTo>
                    <a:pt x="10160" y="84"/>
                    <a:pt x="9591" y="47"/>
                    <a:pt x="9174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3" name="pasted-image.png">
              <a:extLst>
                <a:ext uri="{FF2B5EF4-FFF2-40B4-BE49-F238E27FC236}">
                  <a16:creationId xmlns:a16="http://schemas.microsoft.com/office/drawing/2014/main" id="{C7B79356-6596-4D69-8265-D0C9A85C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59397" y="892492"/>
              <a:ext cx="1433910" cy="962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4" name="image70.jpeg">
            <a:extLst>
              <a:ext uri="{FF2B5EF4-FFF2-40B4-BE49-F238E27FC236}">
                <a16:creationId xmlns:a16="http://schemas.microsoft.com/office/drawing/2014/main" id="{719B5365-A063-43AC-806F-53D2F59FBC9E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l="4224" t="3014" r="2306" b="2177"/>
          <a:stretch>
            <a:fillRect/>
          </a:stretch>
        </p:blipFill>
        <p:spPr>
          <a:xfrm>
            <a:off x="4551514" y="1003285"/>
            <a:ext cx="2594819" cy="2928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8" extrusionOk="0">
                <a:moveTo>
                  <a:pt x="13005" y="1"/>
                </a:moveTo>
                <a:cubicBezTo>
                  <a:pt x="12961" y="2"/>
                  <a:pt x="12916" y="6"/>
                  <a:pt x="12863" y="11"/>
                </a:cubicBezTo>
                <a:cubicBezTo>
                  <a:pt x="12622" y="36"/>
                  <a:pt x="12006" y="235"/>
                  <a:pt x="11499" y="456"/>
                </a:cubicBezTo>
                <a:cubicBezTo>
                  <a:pt x="9722" y="1231"/>
                  <a:pt x="7754" y="2003"/>
                  <a:pt x="7099" y="2181"/>
                </a:cubicBezTo>
                <a:cubicBezTo>
                  <a:pt x="5915" y="2503"/>
                  <a:pt x="6023" y="1672"/>
                  <a:pt x="5989" y="10292"/>
                </a:cubicBezTo>
                <a:cubicBezTo>
                  <a:pt x="5973" y="14434"/>
                  <a:pt x="5987" y="18050"/>
                  <a:pt x="6023" y="18322"/>
                </a:cubicBezTo>
                <a:cubicBezTo>
                  <a:pt x="6086" y="18812"/>
                  <a:pt x="6095" y="18819"/>
                  <a:pt x="6688" y="19073"/>
                </a:cubicBezTo>
                <a:cubicBezTo>
                  <a:pt x="7344" y="19354"/>
                  <a:pt x="7480" y="19312"/>
                  <a:pt x="7483" y="18821"/>
                </a:cubicBezTo>
                <a:cubicBezTo>
                  <a:pt x="7487" y="18341"/>
                  <a:pt x="7912" y="18212"/>
                  <a:pt x="8395" y="18544"/>
                </a:cubicBezTo>
                <a:cubicBezTo>
                  <a:pt x="8551" y="18653"/>
                  <a:pt x="8724" y="18716"/>
                  <a:pt x="8785" y="18683"/>
                </a:cubicBezTo>
                <a:cubicBezTo>
                  <a:pt x="8846" y="18650"/>
                  <a:pt x="9045" y="18748"/>
                  <a:pt x="9224" y="18904"/>
                </a:cubicBezTo>
                <a:cubicBezTo>
                  <a:pt x="9591" y="19226"/>
                  <a:pt x="9683" y="19831"/>
                  <a:pt x="9381" y="19932"/>
                </a:cubicBezTo>
                <a:cubicBezTo>
                  <a:pt x="9173" y="20003"/>
                  <a:pt x="9374" y="20249"/>
                  <a:pt x="9642" y="20251"/>
                </a:cubicBezTo>
                <a:cubicBezTo>
                  <a:pt x="9739" y="20251"/>
                  <a:pt x="10405" y="20509"/>
                  <a:pt x="11121" y="20822"/>
                </a:cubicBezTo>
                <a:cubicBezTo>
                  <a:pt x="12901" y="21599"/>
                  <a:pt x="13070" y="21590"/>
                  <a:pt x="14398" y="20616"/>
                </a:cubicBezTo>
                <a:cubicBezTo>
                  <a:pt x="14708" y="20389"/>
                  <a:pt x="15310" y="19955"/>
                  <a:pt x="15734" y="19650"/>
                </a:cubicBezTo>
                <a:cubicBezTo>
                  <a:pt x="16158" y="19343"/>
                  <a:pt x="16550" y="18989"/>
                  <a:pt x="16604" y="18863"/>
                </a:cubicBezTo>
                <a:cubicBezTo>
                  <a:pt x="16713" y="18612"/>
                  <a:pt x="16819" y="18577"/>
                  <a:pt x="17002" y="18737"/>
                </a:cubicBezTo>
                <a:cubicBezTo>
                  <a:pt x="17172" y="18886"/>
                  <a:pt x="17763" y="18751"/>
                  <a:pt x="17947" y="18520"/>
                </a:cubicBezTo>
                <a:cubicBezTo>
                  <a:pt x="18032" y="18415"/>
                  <a:pt x="18085" y="18210"/>
                  <a:pt x="18064" y="18063"/>
                </a:cubicBezTo>
                <a:cubicBezTo>
                  <a:pt x="18022" y="17773"/>
                  <a:pt x="18352" y="17492"/>
                  <a:pt x="18742" y="17492"/>
                </a:cubicBezTo>
                <a:cubicBezTo>
                  <a:pt x="18852" y="17492"/>
                  <a:pt x="19038" y="17434"/>
                  <a:pt x="19154" y="17360"/>
                </a:cubicBezTo>
                <a:cubicBezTo>
                  <a:pt x="19292" y="17271"/>
                  <a:pt x="19406" y="17252"/>
                  <a:pt x="19489" y="17313"/>
                </a:cubicBezTo>
                <a:cubicBezTo>
                  <a:pt x="19572" y="17373"/>
                  <a:pt x="19647" y="17369"/>
                  <a:pt x="19695" y="17301"/>
                </a:cubicBezTo>
                <a:cubicBezTo>
                  <a:pt x="19747" y="17227"/>
                  <a:pt x="19835" y="17240"/>
                  <a:pt x="20003" y="17337"/>
                </a:cubicBezTo>
                <a:cubicBezTo>
                  <a:pt x="20309" y="17513"/>
                  <a:pt x="20930" y="17487"/>
                  <a:pt x="21270" y="17289"/>
                </a:cubicBezTo>
                <a:lnTo>
                  <a:pt x="21538" y="17138"/>
                </a:lnTo>
                <a:lnTo>
                  <a:pt x="21565" y="12030"/>
                </a:lnTo>
                <a:lnTo>
                  <a:pt x="21600" y="6922"/>
                </a:lnTo>
                <a:lnTo>
                  <a:pt x="20969" y="6682"/>
                </a:lnTo>
                <a:cubicBezTo>
                  <a:pt x="20623" y="6548"/>
                  <a:pt x="20144" y="6358"/>
                  <a:pt x="19900" y="6260"/>
                </a:cubicBezTo>
                <a:cubicBezTo>
                  <a:pt x="17634" y="5358"/>
                  <a:pt x="17123" y="5211"/>
                  <a:pt x="16981" y="5413"/>
                </a:cubicBezTo>
                <a:cubicBezTo>
                  <a:pt x="16789" y="5685"/>
                  <a:pt x="16706" y="5262"/>
                  <a:pt x="16706" y="3959"/>
                </a:cubicBezTo>
                <a:lnTo>
                  <a:pt x="16706" y="2523"/>
                </a:lnTo>
                <a:lnTo>
                  <a:pt x="16248" y="2162"/>
                </a:lnTo>
                <a:cubicBezTo>
                  <a:pt x="15994" y="1965"/>
                  <a:pt x="15226" y="1394"/>
                  <a:pt x="14542" y="888"/>
                </a:cubicBezTo>
                <a:cubicBezTo>
                  <a:pt x="13643" y="224"/>
                  <a:pt x="13381" y="37"/>
                  <a:pt x="13130" y="5"/>
                </a:cubicBezTo>
                <a:cubicBezTo>
                  <a:pt x="13088" y="-1"/>
                  <a:pt x="13048" y="-1"/>
                  <a:pt x="13005" y="1"/>
                </a:cubicBezTo>
                <a:close/>
                <a:moveTo>
                  <a:pt x="2823" y="7565"/>
                </a:moveTo>
                <a:cubicBezTo>
                  <a:pt x="1551" y="7572"/>
                  <a:pt x="273" y="7601"/>
                  <a:pt x="138" y="7643"/>
                </a:cubicBezTo>
                <a:cubicBezTo>
                  <a:pt x="32" y="7677"/>
                  <a:pt x="0" y="8844"/>
                  <a:pt x="0" y="13057"/>
                </a:cubicBezTo>
                <a:cubicBezTo>
                  <a:pt x="0" y="18074"/>
                  <a:pt x="15" y="18442"/>
                  <a:pt x="192" y="18532"/>
                </a:cubicBezTo>
                <a:cubicBezTo>
                  <a:pt x="296" y="18586"/>
                  <a:pt x="442" y="18611"/>
                  <a:pt x="522" y="18587"/>
                </a:cubicBezTo>
                <a:cubicBezTo>
                  <a:pt x="601" y="18562"/>
                  <a:pt x="727" y="18537"/>
                  <a:pt x="802" y="18537"/>
                </a:cubicBezTo>
                <a:cubicBezTo>
                  <a:pt x="877" y="18537"/>
                  <a:pt x="1000" y="18431"/>
                  <a:pt x="1069" y="18297"/>
                </a:cubicBezTo>
                <a:cubicBezTo>
                  <a:pt x="1139" y="18163"/>
                  <a:pt x="1240" y="18076"/>
                  <a:pt x="1295" y="18106"/>
                </a:cubicBezTo>
                <a:cubicBezTo>
                  <a:pt x="1350" y="18136"/>
                  <a:pt x="1427" y="18113"/>
                  <a:pt x="1466" y="18057"/>
                </a:cubicBezTo>
                <a:cubicBezTo>
                  <a:pt x="1516" y="17986"/>
                  <a:pt x="1587" y="17992"/>
                  <a:pt x="1694" y="18070"/>
                </a:cubicBezTo>
                <a:cubicBezTo>
                  <a:pt x="1846" y="18181"/>
                  <a:pt x="1860" y="18169"/>
                  <a:pt x="1886" y="17944"/>
                </a:cubicBezTo>
                <a:cubicBezTo>
                  <a:pt x="1908" y="17751"/>
                  <a:pt x="2274" y="17746"/>
                  <a:pt x="2344" y="17937"/>
                </a:cubicBezTo>
                <a:cubicBezTo>
                  <a:pt x="2571" y="18556"/>
                  <a:pt x="2521" y="18537"/>
                  <a:pt x="4009" y="18537"/>
                </a:cubicBezTo>
                <a:cubicBezTo>
                  <a:pt x="4930" y="18537"/>
                  <a:pt x="5423" y="18500"/>
                  <a:pt x="5511" y="18423"/>
                </a:cubicBezTo>
                <a:cubicBezTo>
                  <a:pt x="5609" y="18337"/>
                  <a:pt x="5639" y="17003"/>
                  <a:pt x="5639" y="13003"/>
                </a:cubicBezTo>
                <a:cubicBezTo>
                  <a:pt x="5639" y="8046"/>
                  <a:pt x="5632" y="7692"/>
                  <a:pt x="5455" y="7613"/>
                </a:cubicBezTo>
                <a:cubicBezTo>
                  <a:pt x="5362" y="7572"/>
                  <a:pt x="4095" y="7558"/>
                  <a:pt x="2823" y="7565"/>
                </a:cubicBezTo>
                <a:close/>
              </a:path>
            </a:pathLst>
          </a:cu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grpSp>
        <p:nvGrpSpPr>
          <p:cNvPr id="130" name="Group 419">
            <a:extLst>
              <a:ext uri="{FF2B5EF4-FFF2-40B4-BE49-F238E27FC236}">
                <a16:creationId xmlns:a16="http://schemas.microsoft.com/office/drawing/2014/main" id="{6E536A4A-F0DE-48D3-8A78-9F3D60E761D7}"/>
              </a:ext>
            </a:extLst>
          </p:cNvPr>
          <p:cNvGrpSpPr/>
          <p:nvPr/>
        </p:nvGrpSpPr>
        <p:grpSpPr>
          <a:xfrm>
            <a:off x="3354104" y="3879330"/>
            <a:ext cx="2991384" cy="2229006"/>
            <a:chOff x="42" y="104"/>
            <a:chExt cx="7977023" cy="5944013"/>
          </a:xfrm>
        </p:grpSpPr>
        <p:pic>
          <p:nvPicPr>
            <p:cNvPr id="131" name="pasted-image.tiff">
              <a:extLst>
                <a:ext uri="{FF2B5EF4-FFF2-40B4-BE49-F238E27FC236}">
                  <a16:creationId xmlns:a16="http://schemas.microsoft.com/office/drawing/2014/main" id="{34469686-41A4-4D1D-8DA8-45CEC9E75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alphaModFix amt="53313"/>
            </a:blip>
            <a:srcRect l="11886" t="6722" r="11624" b="37482"/>
            <a:stretch>
              <a:fillRect/>
            </a:stretch>
          </p:blipFill>
          <p:spPr>
            <a:xfrm>
              <a:off x="42" y="125242"/>
              <a:ext cx="7977024" cy="5818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563" extrusionOk="0">
                  <a:moveTo>
                    <a:pt x="9047" y="6"/>
                  </a:moveTo>
                  <a:cubicBezTo>
                    <a:pt x="4575" y="44"/>
                    <a:pt x="2255" y="297"/>
                    <a:pt x="629" y="926"/>
                  </a:cubicBezTo>
                  <a:cubicBezTo>
                    <a:pt x="-69" y="1196"/>
                    <a:pt x="-193" y="1556"/>
                    <a:pt x="292" y="1907"/>
                  </a:cubicBezTo>
                  <a:cubicBezTo>
                    <a:pt x="551" y="2095"/>
                    <a:pt x="1351" y="3859"/>
                    <a:pt x="2561" y="6915"/>
                  </a:cubicBezTo>
                  <a:cubicBezTo>
                    <a:pt x="2772" y="7446"/>
                    <a:pt x="3026" y="8048"/>
                    <a:pt x="3126" y="8253"/>
                  </a:cubicBezTo>
                  <a:cubicBezTo>
                    <a:pt x="3285" y="8576"/>
                    <a:pt x="5045" y="12736"/>
                    <a:pt x="5497" y="13858"/>
                  </a:cubicBezTo>
                  <a:cubicBezTo>
                    <a:pt x="5586" y="14078"/>
                    <a:pt x="6018" y="15097"/>
                    <a:pt x="6456" y="16123"/>
                  </a:cubicBezTo>
                  <a:cubicBezTo>
                    <a:pt x="7527" y="18629"/>
                    <a:pt x="8322" y="20538"/>
                    <a:pt x="8726" y="21563"/>
                  </a:cubicBezTo>
                  <a:lnTo>
                    <a:pt x="12627" y="21563"/>
                  </a:lnTo>
                  <a:cubicBezTo>
                    <a:pt x="12652" y="21487"/>
                    <a:pt x="12676" y="21407"/>
                    <a:pt x="12701" y="21337"/>
                  </a:cubicBezTo>
                  <a:cubicBezTo>
                    <a:pt x="13186" y="19973"/>
                    <a:pt x="14615" y="16438"/>
                    <a:pt x="14804" y="16130"/>
                  </a:cubicBezTo>
                  <a:cubicBezTo>
                    <a:pt x="14994" y="15821"/>
                    <a:pt x="16686" y="12131"/>
                    <a:pt x="16686" y="12025"/>
                  </a:cubicBezTo>
                  <a:cubicBezTo>
                    <a:pt x="16686" y="11978"/>
                    <a:pt x="16947" y="11328"/>
                    <a:pt x="17265" y="10580"/>
                  </a:cubicBezTo>
                  <a:cubicBezTo>
                    <a:pt x="17584" y="9831"/>
                    <a:pt x="17941" y="8985"/>
                    <a:pt x="18059" y="8699"/>
                  </a:cubicBezTo>
                  <a:cubicBezTo>
                    <a:pt x="18176" y="8412"/>
                    <a:pt x="18497" y="7658"/>
                    <a:pt x="18771" y="7022"/>
                  </a:cubicBezTo>
                  <a:cubicBezTo>
                    <a:pt x="19045" y="6386"/>
                    <a:pt x="19269" y="5845"/>
                    <a:pt x="19269" y="5819"/>
                  </a:cubicBezTo>
                  <a:cubicBezTo>
                    <a:pt x="19269" y="5793"/>
                    <a:pt x="19607" y="4942"/>
                    <a:pt x="20020" y="3927"/>
                  </a:cubicBezTo>
                  <a:cubicBezTo>
                    <a:pt x="20500" y="2751"/>
                    <a:pt x="20877" y="2000"/>
                    <a:pt x="21062" y="1854"/>
                  </a:cubicBezTo>
                  <a:cubicBezTo>
                    <a:pt x="21291" y="1672"/>
                    <a:pt x="21407" y="1514"/>
                    <a:pt x="21396" y="1368"/>
                  </a:cubicBezTo>
                  <a:cubicBezTo>
                    <a:pt x="21371" y="1049"/>
                    <a:pt x="20737" y="797"/>
                    <a:pt x="19376" y="520"/>
                  </a:cubicBezTo>
                  <a:cubicBezTo>
                    <a:pt x="17421" y="122"/>
                    <a:pt x="14232" y="-37"/>
                    <a:pt x="9047" y="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2" name="pasted-image.tiff">
              <a:extLst>
                <a:ext uri="{FF2B5EF4-FFF2-40B4-BE49-F238E27FC236}">
                  <a16:creationId xmlns:a16="http://schemas.microsoft.com/office/drawing/2014/main" id="{E3AB8801-B77D-43A2-B2D2-104E76AF3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rcRect l="11886" t="6722" r="11624" b="71016"/>
            <a:stretch>
              <a:fillRect/>
            </a:stretch>
          </p:blipFill>
          <p:spPr>
            <a:xfrm>
              <a:off x="42" y="104"/>
              <a:ext cx="7977024" cy="2321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509" extrusionOk="0">
                  <a:moveTo>
                    <a:pt x="9047" y="18"/>
                  </a:moveTo>
                  <a:cubicBezTo>
                    <a:pt x="4575" y="111"/>
                    <a:pt x="2255" y="745"/>
                    <a:pt x="629" y="2316"/>
                  </a:cubicBezTo>
                  <a:cubicBezTo>
                    <a:pt x="-69" y="2990"/>
                    <a:pt x="-193" y="3891"/>
                    <a:pt x="292" y="4768"/>
                  </a:cubicBezTo>
                  <a:cubicBezTo>
                    <a:pt x="551" y="5238"/>
                    <a:pt x="1351" y="9650"/>
                    <a:pt x="2561" y="17288"/>
                  </a:cubicBezTo>
                  <a:cubicBezTo>
                    <a:pt x="2772" y="18616"/>
                    <a:pt x="3026" y="20123"/>
                    <a:pt x="3126" y="20634"/>
                  </a:cubicBezTo>
                  <a:cubicBezTo>
                    <a:pt x="3137" y="20690"/>
                    <a:pt x="3251" y="21365"/>
                    <a:pt x="3276" y="21509"/>
                  </a:cubicBezTo>
                  <a:lnTo>
                    <a:pt x="18099" y="21509"/>
                  </a:lnTo>
                  <a:cubicBezTo>
                    <a:pt x="18231" y="20713"/>
                    <a:pt x="18512" y="19056"/>
                    <a:pt x="18771" y="17556"/>
                  </a:cubicBezTo>
                  <a:cubicBezTo>
                    <a:pt x="19045" y="15966"/>
                    <a:pt x="19269" y="14613"/>
                    <a:pt x="19269" y="14549"/>
                  </a:cubicBezTo>
                  <a:cubicBezTo>
                    <a:pt x="19269" y="14484"/>
                    <a:pt x="19607" y="12356"/>
                    <a:pt x="20020" y="9820"/>
                  </a:cubicBezTo>
                  <a:cubicBezTo>
                    <a:pt x="20500" y="6880"/>
                    <a:pt x="20877" y="5002"/>
                    <a:pt x="21062" y="4636"/>
                  </a:cubicBezTo>
                  <a:cubicBezTo>
                    <a:pt x="21291" y="4181"/>
                    <a:pt x="21407" y="3786"/>
                    <a:pt x="21396" y="3422"/>
                  </a:cubicBezTo>
                  <a:cubicBezTo>
                    <a:pt x="21371" y="2623"/>
                    <a:pt x="20737" y="1993"/>
                    <a:pt x="19376" y="1301"/>
                  </a:cubicBezTo>
                  <a:cubicBezTo>
                    <a:pt x="17421" y="306"/>
                    <a:pt x="14232" y="-91"/>
                    <a:pt x="9047" y="1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133" name="Group 447">
            <a:extLst>
              <a:ext uri="{FF2B5EF4-FFF2-40B4-BE49-F238E27FC236}">
                <a16:creationId xmlns:a16="http://schemas.microsoft.com/office/drawing/2014/main" id="{AD2BD733-8397-46E4-AC78-CA261C81275F}"/>
              </a:ext>
            </a:extLst>
          </p:cNvPr>
          <p:cNvGrpSpPr/>
          <p:nvPr/>
        </p:nvGrpSpPr>
        <p:grpSpPr>
          <a:xfrm>
            <a:off x="3218506" y="4385995"/>
            <a:ext cx="3156055" cy="478126"/>
            <a:chOff x="0" y="0"/>
            <a:chExt cx="8416146" cy="1275001"/>
          </a:xfrm>
        </p:grpSpPr>
        <p:grpSp>
          <p:nvGrpSpPr>
            <p:cNvPr id="134" name="Group 422">
              <a:extLst>
                <a:ext uri="{FF2B5EF4-FFF2-40B4-BE49-F238E27FC236}">
                  <a16:creationId xmlns:a16="http://schemas.microsoft.com/office/drawing/2014/main" id="{1A7F7816-C5F9-4B50-B53D-9FB0C94D86AC}"/>
                </a:ext>
              </a:extLst>
            </p:cNvPr>
            <p:cNvGrpSpPr/>
            <p:nvPr/>
          </p:nvGrpSpPr>
          <p:grpSpPr>
            <a:xfrm>
              <a:off x="19970" y="758400"/>
              <a:ext cx="8396177" cy="516602"/>
              <a:chOff x="-3067711" y="25039"/>
              <a:chExt cx="8396175" cy="516600"/>
            </a:xfrm>
          </p:grpSpPr>
          <p:sp>
            <p:nvSpPr>
              <p:cNvPr id="161" name="Shape 420">
                <a:extLst>
                  <a:ext uri="{FF2B5EF4-FFF2-40B4-BE49-F238E27FC236}">
                    <a16:creationId xmlns:a16="http://schemas.microsoft.com/office/drawing/2014/main" id="{07ADC39F-3960-491D-BB57-C6F016021C9D}"/>
                  </a:ext>
                </a:extLst>
              </p:cNvPr>
              <p:cNvSpPr/>
              <p:nvPr/>
            </p:nvSpPr>
            <p:spPr>
              <a:xfrm>
                <a:off x="-3067712" y="71437"/>
                <a:ext cx="8396177" cy="423806"/>
              </a:xfrm>
              <a:prstGeom prst="rect">
                <a:avLst/>
              </a:prstGeom>
              <a:solidFill>
                <a:srgbClr val="E84F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7672" tIns="37672" rIns="37672" bIns="37672" numCol="1" anchor="ctr">
                <a:noAutofit/>
              </a:bodyPr>
              <a:lstStyle/>
              <a:p>
                <a:pPr defTabSz="433229">
                  <a:defRPr sz="4400">
                    <a:solidFill>
                      <a:srgbClr val="FFFFFF"/>
                    </a:solidFill>
                  </a:defRPr>
                </a:pPr>
                <a:endParaRPr sz="1650"/>
              </a:p>
            </p:txBody>
          </p:sp>
          <p:sp>
            <p:nvSpPr>
              <p:cNvPr id="162" name="Shape 421">
                <a:extLst>
                  <a:ext uri="{FF2B5EF4-FFF2-40B4-BE49-F238E27FC236}">
                    <a16:creationId xmlns:a16="http://schemas.microsoft.com/office/drawing/2014/main" id="{B3DAE05F-D1E1-4230-806E-B4DD98F41526}"/>
                  </a:ext>
                </a:extLst>
              </p:cNvPr>
              <p:cNvSpPr/>
              <p:nvPr/>
            </p:nvSpPr>
            <p:spPr>
              <a:xfrm>
                <a:off x="186242" y="25039"/>
                <a:ext cx="1888269" cy="5166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72" tIns="37672" rIns="37672" bIns="37672" numCol="1" anchor="ctr">
                <a:noAutofit/>
              </a:bodyPr>
              <a:lstStyle>
                <a:lvl1pPr algn="l" defTabSz="1155278">
                  <a:lnSpc>
                    <a:spcPct val="120000"/>
                  </a:lnSpc>
                  <a:defRPr sz="17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38"/>
                  <a:t>REDE INTERNA</a:t>
                </a:r>
              </a:p>
            </p:txBody>
          </p:sp>
        </p:grpSp>
        <p:grpSp>
          <p:nvGrpSpPr>
            <p:cNvPr id="135" name="Group 425">
              <a:extLst>
                <a:ext uri="{FF2B5EF4-FFF2-40B4-BE49-F238E27FC236}">
                  <a16:creationId xmlns:a16="http://schemas.microsoft.com/office/drawing/2014/main" id="{D3C3B7A6-FADB-4CFA-AB76-F2E20A076AB9}"/>
                </a:ext>
              </a:extLst>
            </p:cNvPr>
            <p:cNvGrpSpPr/>
            <p:nvPr/>
          </p:nvGrpSpPr>
          <p:grpSpPr>
            <a:xfrm>
              <a:off x="3162802" y="0"/>
              <a:ext cx="1013959" cy="774516"/>
              <a:chOff x="0" y="0"/>
              <a:chExt cx="1013957" cy="774515"/>
            </a:xfrm>
          </p:grpSpPr>
          <p:sp>
            <p:nvSpPr>
              <p:cNvPr id="159" name="Shape 423">
                <a:extLst>
                  <a:ext uri="{FF2B5EF4-FFF2-40B4-BE49-F238E27FC236}">
                    <a16:creationId xmlns:a16="http://schemas.microsoft.com/office/drawing/2014/main" id="{D98E7EF3-6AD6-4CE3-93E3-C88EBDFD41CC}"/>
                  </a:ext>
                </a:extLst>
              </p:cNvPr>
              <p:cNvSpPr/>
              <p:nvPr/>
            </p:nvSpPr>
            <p:spPr>
              <a:xfrm>
                <a:off x="0" y="0"/>
                <a:ext cx="1013958" cy="7745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7672" tIns="37672" rIns="37672" bIns="37672" numCol="1" anchor="ctr">
                <a:noAutofit/>
              </a:bodyPr>
              <a:lstStyle/>
              <a:p>
                <a:pPr defTabSz="433229">
                  <a:defRPr sz="4400">
                    <a:solidFill>
                      <a:srgbClr val="FFFFFF"/>
                    </a:solidFill>
                  </a:defRPr>
                </a:pPr>
                <a:endParaRPr sz="1650"/>
              </a:p>
            </p:txBody>
          </p:sp>
          <p:sp>
            <p:nvSpPr>
              <p:cNvPr id="160" name="Shape 424">
                <a:extLst>
                  <a:ext uri="{FF2B5EF4-FFF2-40B4-BE49-F238E27FC236}">
                    <a16:creationId xmlns:a16="http://schemas.microsoft.com/office/drawing/2014/main" id="{532B1728-95F2-4A52-B1DB-FC80A2B128B3}"/>
                  </a:ext>
                </a:extLst>
              </p:cNvPr>
              <p:cNvSpPr/>
              <p:nvPr/>
            </p:nvSpPr>
            <p:spPr>
              <a:xfrm>
                <a:off x="5821" y="71889"/>
                <a:ext cx="925716" cy="63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72" tIns="37672" rIns="37672" bIns="37672" numCol="1" anchor="ctr">
                <a:noAutofit/>
              </a:bodyPr>
              <a:lstStyle>
                <a:lvl1pPr defTabSz="1155278">
                  <a:defRPr sz="16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00"/>
                  <a:t>FDS</a:t>
                </a:r>
              </a:p>
            </p:txBody>
          </p:sp>
        </p:grpSp>
        <p:grpSp>
          <p:nvGrpSpPr>
            <p:cNvPr id="136" name="Group 428">
              <a:extLst>
                <a:ext uri="{FF2B5EF4-FFF2-40B4-BE49-F238E27FC236}">
                  <a16:creationId xmlns:a16="http://schemas.microsoft.com/office/drawing/2014/main" id="{A71D30E5-CD51-407D-B5E8-E4112C743756}"/>
                </a:ext>
              </a:extLst>
            </p:cNvPr>
            <p:cNvGrpSpPr/>
            <p:nvPr/>
          </p:nvGrpSpPr>
          <p:grpSpPr>
            <a:xfrm>
              <a:off x="2108534" y="0"/>
              <a:ext cx="1013959" cy="774516"/>
              <a:chOff x="0" y="0"/>
              <a:chExt cx="1013957" cy="774515"/>
            </a:xfrm>
          </p:grpSpPr>
          <p:sp>
            <p:nvSpPr>
              <p:cNvPr id="157" name="Shape 426">
                <a:extLst>
                  <a:ext uri="{FF2B5EF4-FFF2-40B4-BE49-F238E27FC236}">
                    <a16:creationId xmlns:a16="http://schemas.microsoft.com/office/drawing/2014/main" id="{369A4872-6AF9-4D56-80A0-DEEF8FBDCDDF}"/>
                  </a:ext>
                </a:extLst>
              </p:cNvPr>
              <p:cNvSpPr/>
              <p:nvPr/>
            </p:nvSpPr>
            <p:spPr>
              <a:xfrm>
                <a:off x="0" y="0"/>
                <a:ext cx="1013958" cy="7745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7672" tIns="37672" rIns="37672" bIns="37672" numCol="1" anchor="ctr">
                <a:noAutofit/>
              </a:bodyPr>
              <a:lstStyle/>
              <a:p>
                <a:pPr defTabSz="433229">
                  <a:defRPr sz="4400">
                    <a:solidFill>
                      <a:srgbClr val="FFFFFF"/>
                    </a:solidFill>
                  </a:defRPr>
                </a:pPr>
                <a:endParaRPr sz="1650"/>
              </a:p>
            </p:txBody>
          </p:sp>
          <p:sp>
            <p:nvSpPr>
              <p:cNvPr id="158" name="Shape 427">
                <a:extLst>
                  <a:ext uri="{FF2B5EF4-FFF2-40B4-BE49-F238E27FC236}">
                    <a16:creationId xmlns:a16="http://schemas.microsoft.com/office/drawing/2014/main" id="{923C8EA4-F220-4422-8F66-BE635C600188}"/>
                  </a:ext>
                </a:extLst>
              </p:cNvPr>
              <p:cNvSpPr/>
              <p:nvPr/>
            </p:nvSpPr>
            <p:spPr>
              <a:xfrm>
                <a:off x="5821" y="71889"/>
                <a:ext cx="925716" cy="63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72" tIns="37672" rIns="37672" bIns="37672" numCol="1" anchor="ctr">
                <a:noAutofit/>
              </a:bodyPr>
              <a:lstStyle>
                <a:lvl1pPr defTabSz="1155278">
                  <a:defRPr sz="16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00"/>
                  <a:t>SFTP</a:t>
                </a:r>
              </a:p>
            </p:txBody>
          </p:sp>
        </p:grpSp>
        <p:grpSp>
          <p:nvGrpSpPr>
            <p:cNvPr id="137" name="Group 431">
              <a:extLst>
                <a:ext uri="{FF2B5EF4-FFF2-40B4-BE49-F238E27FC236}">
                  <a16:creationId xmlns:a16="http://schemas.microsoft.com/office/drawing/2014/main" id="{57C7A13C-6E2E-4419-8E69-DE0D8AABD59C}"/>
                </a:ext>
              </a:extLst>
            </p:cNvPr>
            <p:cNvGrpSpPr/>
            <p:nvPr/>
          </p:nvGrpSpPr>
          <p:grpSpPr>
            <a:xfrm>
              <a:off x="1054267" y="0"/>
              <a:ext cx="1013959" cy="774516"/>
              <a:chOff x="0" y="0"/>
              <a:chExt cx="1013957" cy="774515"/>
            </a:xfrm>
          </p:grpSpPr>
          <p:sp>
            <p:nvSpPr>
              <p:cNvPr id="154" name="Shape 429">
                <a:extLst>
                  <a:ext uri="{FF2B5EF4-FFF2-40B4-BE49-F238E27FC236}">
                    <a16:creationId xmlns:a16="http://schemas.microsoft.com/office/drawing/2014/main" id="{A35DC297-69E8-43CB-B363-38E36787920D}"/>
                  </a:ext>
                </a:extLst>
              </p:cNvPr>
              <p:cNvSpPr/>
              <p:nvPr/>
            </p:nvSpPr>
            <p:spPr>
              <a:xfrm>
                <a:off x="0" y="0"/>
                <a:ext cx="1013958" cy="7745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7672" tIns="37672" rIns="37672" bIns="37672" numCol="1" anchor="ctr">
                <a:noAutofit/>
              </a:bodyPr>
              <a:lstStyle/>
              <a:p>
                <a:pPr defTabSz="433229">
                  <a:defRPr sz="4400">
                    <a:solidFill>
                      <a:srgbClr val="FFFFFF"/>
                    </a:solidFill>
                  </a:defRPr>
                </a:pPr>
                <a:endParaRPr sz="1650"/>
              </a:p>
            </p:txBody>
          </p:sp>
          <p:sp>
            <p:nvSpPr>
              <p:cNvPr id="156" name="Shape 430">
                <a:extLst>
                  <a:ext uri="{FF2B5EF4-FFF2-40B4-BE49-F238E27FC236}">
                    <a16:creationId xmlns:a16="http://schemas.microsoft.com/office/drawing/2014/main" id="{9A100F90-F61D-4D03-B53F-E1C5477C8102}"/>
                  </a:ext>
                </a:extLst>
              </p:cNvPr>
              <p:cNvSpPr/>
              <p:nvPr/>
            </p:nvSpPr>
            <p:spPr>
              <a:xfrm>
                <a:off x="5821" y="71889"/>
                <a:ext cx="925716" cy="63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72" tIns="37672" rIns="37672" bIns="37672" numCol="1" anchor="ctr">
                <a:noAutofit/>
              </a:bodyPr>
              <a:lstStyle>
                <a:lvl1pPr defTabSz="1155278">
                  <a:defRPr sz="16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00"/>
                  <a:t>Web</a:t>
                </a:r>
              </a:p>
            </p:txBody>
          </p:sp>
        </p:grpSp>
        <p:grpSp>
          <p:nvGrpSpPr>
            <p:cNvPr id="138" name="Group 434">
              <a:extLst>
                <a:ext uri="{FF2B5EF4-FFF2-40B4-BE49-F238E27FC236}">
                  <a16:creationId xmlns:a16="http://schemas.microsoft.com/office/drawing/2014/main" id="{833783F9-5F38-46A8-B20F-748BF04FDE1D}"/>
                </a:ext>
              </a:extLst>
            </p:cNvPr>
            <p:cNvGrpSpPr/>
            <p:nvPr/>
          </p:nvGrpSpPr>
          <p:grpSpPr>
            <a:xfrm>
              <a:off x="4217069" y="0"/>
              <a:ext cx="1013959" cy="774516"/>
              <a:chOff x="0" y="0"/>
              <a:chExt cx="1013957" cy="774515"/>
            </a:xfrm>
          </p:grpSpPr>
          <p:sp>
            <p:nvSpPr>
              <p:cNvPr id="152" name="Shape 432">
                <a:extLst>
                  <a:ext uri="{FF2B5EF4-FFF2-40B4-BE49-F238E27FC236}">
                    <a16:creationId xmlns:a16="http://schemas.microsoft.com/office/drawing/2014/main" id="{17D259A8-6BB8-45D1-A5DC-570625144356}"/>
                  </a:ext>
                </a:extLst>
              </p:cNvPr>
              <p:cNvSpPr/>
              <p:nvPr/>
            </p:nvSpPr>
            <p:spPr>
              <a:xfrm>
                <a:off x="0" y="0"/>
                <a:ext cx="1013958" cy="7745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7672" tIns="37672" rIns="37672" bIns="37672" numCol="1" anchor="ctr">
                <a:noAutofit/>
              </a:bodyPr>
              <a:lstStyle/>
              <a:p>
                <a:pPr defTabSz="433229">
                  <a:defRPr sz="4400">
                    <a:solidFill>
                      <a:srgbClr val="FFFFFF"/>
                    </a:solidFill>
                  </a:defRPr>
                </a:pPr>
                <a:endParaRPr sz="1650"/>
              </a:p>
            </p:txBody>
          </p:sp>
          <p:sp>
            <p:nvSpPr>
              <p:cNvPr id="153" name="Shape 433">
                <a:extLst>
                  <a:ext uri="{FF2B5EF4-FFF2-40B4-BE49-F238E27FC236}">
                    <a16:creationId xmlns:a16="http://schemas.microsoft.com/office/drawing/2014/main" id="{844E8A10-BCE2-4872-A711-BEC78061C9FF}"/>
                  </a:ext>
                </a:extLst>
              </p:cNvPr>
              <p:cNvSpPr/>
              <p:nvPr/>
            </p:nvSpPr>
            <p:spPr>
              <a:xfrm>
                <a:off x="5821" y="71889"/>
                <a:ext cx="925716" cy="63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72" tIns="37672" rIns="37672" bIns="37672" numCol="1" anchor="ctr">
                <a:noAutofit/>
              </a:bodyPr>
              <a:lstStyle>
                <a:lvl1pPr defTabSz="1155278">
                  <a:defRPr sz="16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00"/>
                  <a:t>Odette</a:t>
                </a:r>
              </a:p>
            </p:txBody>
          </p:sp>
        </p:grpSp>
        <p:grpSp>
          <p:nvGrpSpPr>
            <p:cNvPr id="139" name="Group 437">
              <a:extLst>
                <a:ext uri="{FF2B5EF4-FFF2-40B4-BE49-F238E27FC236}">
                  <a16:creationId xmlns:a16="http://schemas.microsoft.com/office/drawing/2014/main" id="{B046AF58-B461-41D1-BDB6-2F0D4993DED6}"/>
                </a:ext>
              </a:extLst>
            </p:cNvPr>
            <p:cNvGrpSpPr/>
            <p:nvPr/>
          </p:nvGrpSpPr>
          <p:grpSpPr>
            <a:xfrm>
              <a:off x="5271337" y="0"/>
              <a:ext cx="1013959" cy="774516"/>
              <a:chOff x="0" y="0"/>
              <a:chExt cx="1013957" cy="774515"/>
            </a:xfrm>
          </p:grpSpPr>
          <p:sp>
            <p:nvSpPr>
              <p:cNvPr id="149" name="Shape 435">
                <a:extLst>
                  <a:ext uri="{FF2B5EF4-FFF2-40B4-BE49-F238E27FC236}">
                    <a16:creationId xmlns:a16="http://schemas.microsoft.com/office/drawing/2014/main" id="{3CA8B041-E3A7-43C3-A986-B5F6C2CE24EB}"/>
                  </a:ext>
                </a:extLst>
              </p:cNvPr>
              <p:cNvSpPr/>
              <p:nvPr/>
            </p:nvSpPr>
            <p:spPr>
              <a:xfrm>
                <a:off x="0" y="0"/>
                <a:ext cx="1013958" cy="7745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7672" tIns="37672" rIns="37672" bIns="37672" numCol="1" anchor="ctr">
                <a:noAutofit/>
              </a:bodyPr>
              <a:lstStyle/>
              <a:p>
                <a:pPr defTabSz="433229">
                  <a:defRPr sz="4400">
                    <a:solidFill>
                      <a:srgbClr val="FFFFFF"/>
                    </a:solidFill>
                  </a:defRPr>
                </a:pPr>
                <a:endParaRPr sz="1650"/>
              </a:p>
            </p:txBody>
          </p:sp>
          <p:sp>
            <p:nvSpPr>
              <p:cNvPr id="151" name="Shape 436">
                <a:extLst>
                  <a:ext uri="{FF2B5EF4-FFF2-40B4-BE49-F238E27FC236}">
                    <a16:creationId xmlns:a16="http://schemas.microsoft.com/office/drawing/2014/main" id="{9F0F8174-6F86-48B7-823B-1D6E30FE6809}"/>
                  </a:ext>
                </a:extLst>
              </p:cNvPr>
              <p:cNvSpPr/>
              <p:nvPr/>
            </p:nvSpPr>
            <p:spPr>
              <a:xfrm>
                <a:off x="5821" y="71889"/>
                <a:ext cx="925716" cy="63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72" tIns="37672" rIns="37672" bIns="37672" numCol="1" anchor="ctr">
                <a:noAutofit/>
              </a:bodyPr>
              <a:lstStyle>
                <a:lvl1pPr defTabSz="1155278">
                  <a:defRPr sz="16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00"/>
                  <a:t>E-mail</a:t>
                </a:r>
              </a:p>
            </p:txBody>
          </p:sp>
        </p:grpSp>
        <p:grpSp>
          <p:nvGrpSpPr>
            <p:cNvPr id="140" name="Group 440">
              <a:extLst>
                <a:ext uri="{FF2B5EF4-FFF2-40B4-BE49-F238E27FC236}">
                  <a16:creationId xmlns:a16="http://schemas.microsoft.com/office/drawing/2014/main" id="{2BF21297-8D64-4023-9FA1-4778812F5608}"/>
                </a:ext>
              </a:extLst>
            </p:cNvPr>
            <p:cNvGrpSpPr/>
            <p:nvPr/>
          </p:nvGrpSpPr>
          <p:grpSpPr>
            <a:xfrm>
              <a:off x="6325604" y="0"/>
              <a:ext cx="1013959" cy="774516"/>
              <a:chOff x="0" y="0"/>
              <a:chExt cx="1013957" cy="774515"/>
            </a:xfrm>
          </p:grpSpPr>
          <p:sp>
            <p:nvSpPr>
              <p:cNvPr id="147" name="Shape 438">
                <a:extLst>
                  <a:ext uri="{FF2B5EF4-FFF2-40B4-BE49-F238E27FC236}">
                    <a16:creationId xmlns:a16="http://schemas.microsoft.com/office/drawing/2014/main" id="{50D93FA1-8C32-4A82-8130-1A5EBF697694}"/>
                  </a:ext>
                </a:extLst>
              </p:cNvPr>
              <p:cNvSpPr/>
              <p:nvPr/>
            </p:nvSpPr>
            <p:spPr>
              <a:xfrm>
                <a:off x="0" y="0"/>
                <a:ext cx="1013958" cy="7745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7672" tIns="37672" rIns="37672" bIns="37672" numCol="1" anchor="ctr">
                <a:noAutofit/>
              </a:bodyPr>
              <a:lstStyle/>
              <a:p>
                <a:pPr defTabSz="433229">
                  <a:defRPr sz="4400">
                    <a:solidFill>
                      <a:srgbClr val="FFFFFF"/>
                    </a:solidFill>
                  </a:defRPr>
                </a:pPr>
                <a:endParaRPr sz="1650"/>
              </a:p>
            </p:txBody>
          </p:sp>
          <p:sp>
            <p:nvSpPr>
              <p:cNvPr id="148" name="Shape 439">
                <a:extLst>
                  <a:ext uri="{FF2B5EF4-FFF2-40B4-BE49-F238E27FC236}">
                    <a16:creationId xmlns:a16="http://schemas.microsoft.com/office/drawing/2014/main" id="{0E737407-91D0-4481-A606-E333D7D0F5B2}"/>
                  </a:ext>
                </a:extLst>
              </p:cNvPr>
              <p:cNvSpPr/>
              <p:nvPr/>
            </p:nvSpPr>
            <p:spPr>
              <a:xfrm>
                <a:off x="5821" y="71889"/>
                <a:ext cx="925716" cy="63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72" tIns="37672" rIns="37672" bIns="37672" numCol="1" anchor="ctr">
                <a:noAutofit/>
              </a:bodyPr>
              <a:lstStyle>
                <a:lvl1pPr defTabSz="1155278">
                  <a:defRPr sz="16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00"/>
                  <a:t>NFS</a:t>
                </a:r>
              </a:p>
            </p:txBody>
          </p:sp>
        </p:grpSp>
        <p:grpSp>
          <p:nvGrpSpPr>
            <p:cNvPr id="141" name="Group 443">
              <a:extLst>
                <a:ext uri="{FF2B5EF4-FFF2-40B4-BE49-F238E27FC236}">
                  <a16:creationId xmlns:a16="http://schemas.microsoft.com/office/drawing/2014/main" id="{45EE7932-CD5C-4871-9ED3-C361F9DE46E3}"/>
                </a:ext>
              </a:extLst>
            </p:cNvPr>
            <p:cNvGrpSpPr/>
            <p:nvPr/>
          </p:nvGrpSpPr>
          <p:grpSpPr>
            <a:xfrm>
              <a:off x="7379872" y="0"/>
              <a:ext cx="1013959" cy="774516"/>
              <a:chOff x="0" y="0"/>
              <a:chExt cx="1013957" cy="774515"/>
            </a:xfrm>
          </p:grpSpPr>
          <p:sp>
            <p:nvSpPr>
              <p:cNvPr id="145" name="Shape 441">
                <a:extLst>
                  <a:ext uri="{FF2B5EF4-FFF2-40B4-BE49-F238E27FC236}">
                    <a16:creationId xmlns:a16="http://schemas.microsoft.com/office/drawing/2014/main" id="{B7DED799-8566-47D5-8502-A46A01675735}"/>
                  </a:ext>
                </a:extLst>
              </p:cNvPr>
              <p:cNvSpPr/>
              <p:nvPr/>
            </p:nvSpPr>
            <p:spPr>
              <a:xfrm>
                <a:off x="0" y="0"/>
                <a:ext cx="1013958" cy="7745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7672" tIns="37672" rIns="37672" bIns="37672" numCol="1" anchor="ctr">
                <a:noAutofit/>
              </a:bodyPr>
              <a:lstStyle/>
              <a:p>
                <a:pPr defTabSz="433229">
                  <a:defRPr sz="4400">
                    <a:solidFill>
                      <a:srgbClr val="FFFFFF"/>
                    </a:solidFill>
                  </a:defRPr>
                </a:pPr>
                <a:endParaRPr sz="1650"/>
              </a:p>
            </p:txBody>
          </p:sp>
          <p:sp>
            <p:nvSpPr>
              <p:cNvPr id="146" name="Shape 442">
                <a:extLst>
                  <a:ext uri="{FF2B5EF4-FFF2-40B4-BE49-F238E27FC236}">
                    <a16:creationId xmlns:a16="http://schemas.microsoft.com/office/drawing/2014/main" id="{67B85D9C-1E28-4DF9-9A07-EEFD3A480075}"/>
                  </a:ext>
                </a:extLst>
              </p:cNvPr>
              <p:cNvSpPr/>
              <p:nvPr/>
            </p:nvSpPr>
            <p:spPr>
              <a:xfrm>
                <a:off x="5821" y="71889"/>
                <a:ext cx="925716" cy="63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72" tIns="37672" rIns="37672" bIns="37672" numCol="1" anchor="ctr">
                <a:noAutofit/>
              </a:bodyPr>
              <a:lstStyle>
                <a:lvl1pPr defTabSz="1155278">
                  <a:defRPr sz="16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00"/>
                  <a:t>SMB</a:t>
                </a:r>
              </a:p>
            </p:txBody>
          </p:sp>
        </p:grpSp>
        <p:grpSp>
          <p:nvGrpSpPr>
            <p:cNvPr id="142" name="Group 446">
              <a:extLst>
                <a:ext uri="{FF2B5EF4-FFF2-40B4-BE49-F238E27FC236}">
                  <a16:creationId xmlns:a16="http://schemas.microsoft.com/office/drawing/2014/main" id="{2356EF35-5F12-4300-8028-CC1E021A19CB}"/>
                </a:ext>
              </a:extLst>
            </p:cNvPr>
            <p:cNvGrpSpPr/>
            <p:nvPr/>
          </p:nvGrpSpPr>
          <p:grpSpPr>
            <a:xfrm>
              <a:off x="0" y="0"/>
              <a:ext cx="1013958" cy="774516"/>
              <a:chOff x="0" y="0"/>
              <a:chExt cx="1013957" cy="774515"/>
            </a:xfrm>
          </p:grpSpPr>
          <p:sp>
            <p:nvSpPr>
              <p:cNvPr id="143" name="Shape 444">
                <a:extLst>
                  <a:ext uri="{FF2B5EF4-FFF2-40B4-BE49-F238E27FC236}">
                    <a16:creationId xmlns:a16="http://schemas.microsoft.com/office/drawing/2014/main" id="{EC91ABF5-2B6A-4DDF-8DEA-6CB8B4A544FB}"/>
                  </a:ext>
                </a:extLst>
              </p:cNvPr>
              <p:cNvSpPr/>
              <p:nvPr/>
            </p:nvSpPr>
            <p:spPr>
              <a:xfrm>
                <a:off x="0" y="0"/>
                <a:ext cx="1013958" cy="7745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7672" tIns="37672" rIns="37672" bIns="37672" numCol="1" anchor="ctr">
                <a:noAutofit/>
              </a:bodyPr>
              <a:lstStyle/>
              <a:p>
                <a:pPr defTabSz="433229">
                  <a:defRPr sz="4400">
                    <a:solidFill>
                      <a:srgbClr val="FFFFFF"/>
                    </a:solidFill>
                  </a:defRPr>
                </a:pPr>
                <a:endParaRPr sz="1650"/>
              </a:p>
            </p:txBody>
          </p:sp>
          <p:sp>
            <p:nvSpPr>
              <p:cNvPr id="144" name="Shape 445">
                <a:extLst>
                  <a:ext uri="{FF2B5EF4-FFF2-40B4-BE49-F238E27FC236}">
                    <a16:creationId xmlns:a16="http://schemas.microsoft.com/office/drawing/2014/main" id="{A09310BA-1505-4713-AC19-BE1C6BAFEA81}"/>
                  </a:ext>
                </a:extLst>
              </p:cNvPr>
              <p:cNvSpPr/>
              <p:nvPr/>
            </p:nvSpPr>
            <p:spPr>
              <a:xfrm>
                <a:off x="5821" y="71889"/>
                <a:ext cx="925716" cy="6307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7672" tIns="37672" rIns="37672" bIns="37672" numCol="1" anchor="ctr">
                <a:noAutofit/>
              </a:bodyPr>
              <a:lstStyle>
                <a:lvl1pPr defTabSz="1155278">
                  <a:defRPr sz="16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600"/>
                  <a:t>SCP</a:t>
                </a:r>
              </a:p>
            </p:txBody>
          </p:sp>
        </p:grpSp>
      </p:grpSp>
      <p:grpSp>
        <p:nvGrpSpPr>
          <p:cNvPr id="171" name="Group 458">
            <a:extLst>
              <a:ext uri="{FF2B5EF4-FFF2-40B4-BE49-F238E27FC236}">
                <a16:creationId xmlns:a16="http://schemas.microsoft.com/office/drawing/2014/main" id="{32EC3AA1-3B71-4E7F-9142-767F15FCEF4F}"/>
              </a:ext>
            </a:extLst>
          </p:cNvPr>
          <p:cNvGrpSpPr/>
          <p:nvPr/>
        </p:nvGrpSpPr>
        <p:grpSpPr>
          <a:xfrm>
            <a:off x="271405" y="5344588"/>
            <a:ext cx="552046" cy="750160"/>
            <a:chOff x="0" y="0"/>
            <a:chExt cx="1472120" cy="2000425"/>
          </a:xfrm>
        </p:grpSpPr>
        <p:pic>
          <p:nvPicPr>
            <p:cNvPr id="172" name="image42-filtered.png">
              <a:extLst>
                <a:ext uri="{FF2B5EF4-FFF2-40B4-BE49-F238E27FC236}">
                  <a16:creationId xmlns:a16="http://schemas.microsoft.com/office/drawing/2014/main" id="{D3B1E78E-9039-481A-8CB0-E61BB5E08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rcRect t="847" r="9313" b="1105"/>
            <a:stretch>
              <a:fillRect/>
            </a:stretch>
          </p:blipFill>
          <p:spPr>
            <a:xfrm>
              <a:off x="124299" y="-1"/>
              <a:ext cx="1114823" cy="1653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74" y="0"/>
                  </a:moveTo>
                  <a:lnTo>
                    <a:pt x="4814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6"/>
                  </a:lnTo>
                  <a:lnTo>
                    <a:pt x="0" y="10823"/>
                  </a:lnTo>
                  <a:lnTo>
                    <a:pt x="0" y="12767"/>
                  </a:lnTo>
                  <a:lnTo>
                    <a:pt x="0" y="16546"/>
                  </a:lnTo>
                  <a:lnTo>
                    <a:pt x="1661" y="17199"/>
                  </a:lnTo>
                  <a:lnTo>
                    <a:pt x="2368" y="17443"/>
                  </a:lnTo>
                  <a:cubicBezTo>
                    <a:pt x="3282" y="17781"/>
                    <a:pt x="4251" y="18106"/>
                    <a:pt x="4521" y="18106"/>
                  </a:cubicBezTo>
                  <a:cubicBezTo>
                    <a:pt x="4841" y="18106"/>
                    <a:pt x="5785" y="18489"/>
                    <a:pt x="6628" y="18951"/>
                  </a:cubicBezTo>
                  <a:cubicBezTo>
                    <a:pt x="6941" y="19122"/>
                    <a:pt x="7428" y="19293"/>
                    <a:pt x="7859" y="19495"/>
                  </a:cubicBezTo>
                  <a:cubicBezTo>
                    <a:pt x="10304" y="20475"/>
                    <a:pt x="12070" y="21292"/>
                    <a:pt x="11873" y="21507"/>
                  </a:cubicBezTo>
                  <a:cubicBezTo>
                    <a:pt x="11840" y="21543"/>
                    <a:pt x="12306" y="21568"/>
                    <a:pt x="12449" y="21600"/>
                  </a:cubicBezTo>
                  <a:cubicBezTo>
                    <a:pt x="12726" y="21574"/>
                    <a:pt x="13077" y="21548"/>
                    <a:pt x="13049" y="21517"/>
                  </a:cubicBezTo>
                  <a:cubicBezTo>
                    <a:pt x="12884" y="21337"/>
                    <a:pt x="14754" y="20417"/>
                    <a:pt x="17186" y="19464"/>
                  </a:cubicBezTo>
                  <a:lnTo>
                    <a:pt x="19439" y="18578"/>
                  </a:lnTo>
                  <a:lnTo>
                    <a:pt x="21600" y="17676"/>
                  </a:lnTo>
                  <a:lnTo>
                    <a:pt x="21600" y="11217"/>
                  </a:lnTo>
                  <a:lnTo>
                    <a:pt x="21600" y="11191"/>
                  </a:lnTo>
                  <a:lnTo>
                    <a:pt x="21600" y="4717"/>
                  </a:lnTo>
                  <a:lnTo>
                    <a:pt x="16064" y="2592"/>
                  </a:lnTo>
                  <a:cubicBezTo>
                    <a:pt x="13014" y="1428"/>
                    <a:pt x="10379" y="323"/>
                    <a:pt x="10212" y="140"/>
                  </a:cubicBezTo>
                  <a:cubicBezTo>
                    <a:pt x="10160" y="84"/>
                    <a:pt x="9591" y="47"/>
                    <a:pt x="9174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3" name="pasted-image.png">
              <a:extLst>
                <a:ext uri="{FF2B5EF4-FFF2-40B4-BE49-F238E27FC236}">
                  <a16:creationId xmlns:a16="http://schemas.microsoft.com/office/drawing/2014/main" id="{7B1B0B1A-2364-44EA-B1B9-139A1B32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0" y="1013735"/>
              <a:ext cx="1472121" cy="986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4" name="Group 461">
            <a:extLst>
              <a:ext uri="{FF2B5EF4-FFF2-40B4-BE49-F238E27FC236}">
                <a16:creationId xmlns:a16="http://schemas.microsoft.com/office/drawing/2014/main" id="{45574363-796A-4D3C-9866-8B84F6EAC83F}"/>
              </a:ext>
            </a:extLst>
          </p:cNvPr>
          <p:cNvGrpSpPr/>
          <p:nvPr/>
        </p:nvGrpSpPr>
        <p:grpSpPr>
          <a:xfrm>
            <a:off x="6535257" y="5300471"/>
            <a:ext cx="1631866" cy="838393"/>
            <a:chOff x="0" y="0"/>
            <a:chExt cx="4351642" cy="2235713"/>
          </a:xfrm>
        </p:grpSpPr>
        <p:pic>
          <p:nvPicPr>
            <p:cNvPr id="175" name="pasted-image.jpg">
              <a:extLst>
                <a:ext uri="{FF2B5EF4-FFF2-40B4-BE49-F238E27FC236}">
                  <a16:creationId xmlns:a16="http://schemas.microsoft.com/office/drawing/2014/main" id="{79DC2F9C-8623-45EE-AC2A-651A49AAA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054132" y="380864"/>
              <a:ext cx="3297511" cy="1854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pasted-image.png">
              <a:extLst>
                <a:ext uri="{FF2B5EF4-FFF2-40B4-BE49-F238E27FC236}">
                  <a16:creationId xmlns:a16="http://schemas.microsoft.com/office/drawing/2014/main" id="{61C408E7-7CC9-408F-95AB-A2D53B7E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0" y="0"/>
              <a:ext cx="1939439" cy="1197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1F9530C7-37F4-4546-84D6-2AD6F4F3502A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370810" y="1603758"/>
            <a:ext cx="3010469" cy="2721879"/>
          </a:xfrm>
          <a:prstGeom prst="rect">
            <a:avLst/>
          </a:prstGeom>
        </p:spPr>
      </p:pic>
      <p:grpSp>
        <p:nvGrpSpPr>
          <p:cNvPr id="163" name="Group 450">
            <a:extLst>
              <a:ext uri="{FF2B5EF4-FFF2-40B4-BE49-F238E27FC236}">
                <a16:creationId xmlns:a16="http://schemas.microsoft.com/office/drawing/2014/main" id="{551B6E25-A283-49DC-AC64-D3961A50259E}"/>
              </a:ext>
            </a:extLst>
          </p:cNvPr>
          <p:cNvGrpSpPr/>
          <p:nvPr/>
        </p:nvGrpSpPr>
        <p:grpSpPr>
          <a:xfrm>
            <a:off x="60835" y="4181449"/>
            <a:ext cx="8680103" cy="266426"/>
            <a:chOff x="-1552944" y="-17982"/>
            <a:chExt cx="23146940" cy="710468"/>
          </a:xfrm>
        </p:grpSpPr>
        <p:pic>
          <p:nvPicPr>
            <p:cNvPr id="164" name="image38.tif">
              <a:extLst>
                <a:ext uri="{FF2B5EF4-FFF2-40B4-BE49-F238E27FC236}">
                  <a16:creationId xmlns:a16="http://schemas.microsoft.com/office/drawing/2014/main" id="{E927BF5C-B2B6-4B4B-8C44-B39F4887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rcRect l="4475" t="23213" r="2721" b="15047"/>
            <a:stretch>
              <a:fillRect/>
            </a:stretch>
          </p:blipFill>
          <p:spPr>
            <a:xfrm>
              <a:off x="-1552945" y="2488"/>
              <a:ext cx="23146941" cy="66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" y="0"/>
                  </a:moveTo>
                  <a:lnTo>
                    <a:pt x="82" y="3342"/>
                  </a:lnTo>
                  <a:cubicBezTo>
                    <a:pt x="39" y="4856"/>
                    <a:pt x="14" y="7653"/>
                    <a:pt x="0" y="10794"/>
                  </a:cubicBezTo>
                  <a:cubicBezTo>
                    <a:pt x="13" y="13933"/>
                    <a:pt x="39" y="16757"/>
                    <a:pt x="82" y="18271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53"/>
                    <a:pt x="21407" y="20153"/>
                  </a:cubicBezTo>
                  <a:cubicBezTo>
                    <a:pt x="21423" y="19558"/>
                    <a:pt x="21458" y="19371"/>
                    <a:pt x="21493" y="19411"/>
                  </a:cubicBezTo>
                  <a:lnTo>
                    <a:pt x="21493" y="16952"/>
                  </a:lnTo>
                  <a:cubicBezTo>
                    <a:pt x="21493" y="14398"/>
                    <a:pt x="21520" y="11931"/>
                    <a:pt x="21552" y="11472"/>
                  </a:cubicBezTo>
                  <a:cubicBezTo>
                    <a:pt x="21574" y="11165"/>
                    <a:pt x="21590" y="9628"/>
                    <a:pt x="21600" y="7887"/>
                  </a:cubicBezTo>
                  <a:cubicBezTo>
                    <a:pt x="21598" y="7535"/>
                    <a:pt x="21598" y="6914"/>
                    <a:pt x="21596" y="6620"/>
                  </a:cubicBezTo>
                  <a:cubicBezTo>
                    <a:pt x="21596" y="6605"/>
                    <a:pt x="21596" y="6596"/>
                    <a:pt x="21596" y="6581"/>
                  </a:cubicBezTo>
                  <a:cubicBezTo>
                    <a:pt x="21587" y="5163"/>
                    <a:pt x="21572" y="4451"/>
                    <a:pt x="21556" y="4686"/>
                  </a:cubicBezTo>
                  <a:cubicBezTo>
                    <a:pt x="21525" y="5122"/>
                    <a:pt x="21470" y="4246"/>
                    <a:pt x="21434" y="2740"/>
                  </a:cubicBezTo>
                  <a:cubicBezTo>
                    <a:pt x="21421" y="2162"/>
                    <a:pt x="21391" y="1704"/>
                    <a:pt x="21280" y="1344"/>
                  </a:cubicBezTo>
                  <a:cubicBezTo>
                    <a:pt x="21232" y="1235"/>
                    <a:pt x="21170" y="1155"/>
                    <a:pt x="21087" y="1063"/>
                  </a:cubicBezTo>
                  <a:cubicBezTo>
                    <a:pt x="21048" y="999"/>
                    <a:pt x="20926" y="939"/>
                    <a:pt x="20874" y="883"/>
                  </a:cubicBezTo>
                  <a:cubicBezTo>
                    <a:pt x="20588" y="656"/>
                    <a:pt x="20214" y="460"/>
                    <a:pt x="19549" y="333"/>
                  </a:cubicBezTo>
                  <a:cubicBezTo>
                    <a:pt x="18343" y="103"/>
                    <a:pt x="15624" y="104"/>
                    <a:pt x="12512" y="77"/>
                  </a:cubicBezTo>
                  <a:cubicBezTo>
                    <a:pt x="11761" y="75"/>
                    <a:pt x="11705" y="8"/>
                    <a:pt x="10894" y="0"/>
                  </a:cubicBezTo>
                  <a:lnTo>
                    <a:pt x="10799" y="0"/>
                  </a:lnTo>
                  <a:lnTo>
                    <a:pt x="17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5" name="Shape 449">
              <a:extLst>
                <a:ext uri="{FF2B5EF4-FFF2-40B4-BE49-F238E27FC236}">
                  <a16:creationId xmlns:a16="http://schemas.microsoft.com/office/drawing/2014/main" id="{E6FF4C90-3C24-4830-9064-42E85D6CE8BE}"/>
                </a:ext>
              </a:extLst>
            </p:cNvPr>
            <p:cNvSpPr/>
            <p:nvPr/>
          </p:nvSpPr>
          <p:spPr>
            <a:xfrm>
              <a:off x="3306473" y="-17983"/>
              <a:ext cx="13428104" cy="710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3800"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425"/>
                <a:t>Infraestrutura de interconectividade Q-Ware ESB para BigData</a:t>
              </a:r>
            </a:p>
          </p:txBody>
        </p:sp>
      </p:grpSp>
      <p:grpSp>
        <p:nvGrpSpPr>
          <p:cNvPr id="166" name="Group 455">
            <a:extLst>
              <a:ext uri="{FF2B5EF4-FFF2-40B4-BE49-F238E27FC236}">
                <a16:creationId xmlns:a16="http://schemas.microsoft.com/office/drawing/2014/main" id="{3944F115-0731-4E44-8A52-1FE572CD1648}"/>
              </a:ext>
            </a:extLst>
          </p:cNvPr>
          <p:cNvGrpSpPr/>
          <p:nvPr/>
        </p:nvGrpSpPr>
        <p:grpSpPr>
          <a:xfrm>
            <a:off x="8035413" y="3917315"/>
            <a:ext cx="1010579" cy="1170597"/>
            <a:chOff x="0" y="0"/>
            <a:chExt cx="2694876" cy="3121589"/>
          </a:xfrm>
        </p:grpSpPr>
        <p:grpSp>
          <p:nvGrpSpPr>
            <p:cNvPr id="167" name="Group 453">
              <a:extLst>
                <a:ext uri="{FF2B5EF4-FFF2-40B4-BE49-F238E27FC236}">
                  <a16:creationId xmlns:a16="http://schemas.microsoft.com/office/drawing/2014/main" id="{8AAB10F4-B84B-4447-8C6B-F615780CDB29}"/>
                </a:ext>
              </a:extLst>
            </p:cNvPr>
            <p:cNvGrpSpPr/>
            <p:nvPr/>
          </p:nvGrpSpPr>
          <p:grpSpPr>
            <a:xfrm>
              <a:off x="284659" y="0"/>
              <a:ext cx="2410218" cy="3121590"/>
              <a:chOff x="-575733" y="0"/>
              <a:chExt cx="2410217" cy="3121589"/>
            </a:xfrm>
          </p:grpSpPr>
          <p:pic>
            <p:nvPicPr>
              <p:cNvPr id="169" name="pasted-image.tiff">
                <a:extLst>
                  <a:ext uri="{FF2B5EF4-FFF2-40B4-BE49-F238E27FC236}">
                    <a16:creationId xmlns:a16="http://schemas.microsoft.com/office/drawing/2014/main" id="{75209347-E003-4D5D-B643-0E322D96F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rcRect l="1451" t="36" b="7"/>
              <a:stretch>
                <a:fillRect/>
              </a:stretch>
            </p:blipFill>
            <p:spPr>
              <a:xfrm>
                <a:off x="170899" y="0"/>
                <a:ext cx="1663585" cy="2261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3" h="21600" extrusionOk="0">
                    <a:moveTo>
                      <a:pt x="8611" y="0"/>
                    </a:moveTo>
                    <a:cubicBezTo>
                      <a:pt x="4220" y="9"/>
                      <a:pt x="1351" y="32"/>
                      <a:pt x="1314" y="76"/>
                    </a:cubicBezTo>
                    <a:cubicBezTo>
                      <a:pt x="1276" y="122"/>
                      <a:pt x="983" y="159"/>
                      <a:pt x="662" y="159"/>
                    </a:cubicBezTo>
                    <a:lnTo>
                      <a:pt x="77" y="159"/>
                    </a:lnTo>
                    <a:lnTo>
                      <a:pt x="77" y="1175"/>
                    </a:lnTo>
                    <a:cubicBezTo>
                      <a:pt x="77" y="1938"/>
                      <a:pt x="121" y="2240"/>
                      <a:pt x="246" y="2381"/>
                    </a:cubicBezTo>
                    <a:cubicBezTo>
                      <a:pt x="383" y="2533"/>
                      <a:pt x="386" y="2599"/>
                      <a:pt x="272" y="2733"/>
                    </a:cubicBezTo>
                    <a:cubicBezTo>
                      <a:pt x="101" y="2936"/>
                      <a:pt x="79" y="4779"/>
                      <a:pt x="246" y="4856"/>
                    </a:cubicBezTo>
                    <a:cubicBezTo>
                      <a:pt x="419" y="4935"/>
                      <a:pt x="380" y="5227"/>
                      <a:pt x="190" y="5281"/>
                    </a:cubicBezTo>
                    <a:cubicBezTo>
                      <a:pt x="57" y="5318"/>
                      <a:pt x="-7" y="5776"/>
                      <a:pt x="0" y="6251"/>
                    </a:cubicBezTo>
                    <a:cubicBezTo>
                      <a:pt x="7" y="6726"/>
                      <a:pt x="81" y="7218"/>
                      <a:pt x="216" y="7328"/>
                    </a:cubicBezTo>
                    <a:cubicBezTo>
                      <a:pt x="401" y="7479"/>
                      <a:pt x="401" y="7493"/>
                      <a:pt x="216" y="7593"/>
                    </a:cubicBezTo>
                    <a:cubicBezTo>
                      <a:pt x="75" y="7669"/>
                      <a:pt x="3" y="8145"/>
                      <a:pt x="0" y="8632"/>
                    </a:cubicBezTo>
                    <a:cubicBezTo>
                      <a:pt x="-3" y="9119"/>
                      <a:pt x="66" y="9617"/>
                      <a:pt x="205" y="9731"/>
                    </a:cubicBezTo>
                    <a:cubicBezTo>
                      <a:pt x="348" y="9847"/>
                      <a:pt x="362" y="9903"/>
                      <a:pt x="262" y="9993"/>
                    </a:cubicBezTo>
                    <a:cubicBezTo>
                      <a:pt x="167" y="10077"/>
                      <a:pt x="134" y="11111"/>
                      <a:pt x="139" y="13757"/>
                    </a:cubicBezTo>
                    <a:cubicBezTo>
                      <a:pt x="143" y="16038"/>
                      <a:pt x="104" y="17410"/>
                      <a:pt x="36" y="17426"/>
                    </a:cubicBezTo>
                    <a:cubicBezTo>
                      <a:pt x="-87" y="17457"/>
                      <a:pt x="308" y="17732"/>
                      <a:pt x="3377" y="19731"/>
                    </a:cubicBezTo>
                    <a:cubicBezTo>
                      <a:pt x="4570" y="20508"/>
                      <a:pt x="5760" y="21215"/>
                      <a:pt x="6020" y="21301"/>
                    </a:cubicBezTo>
                    <a:cubicBezTo>
                      <a:pt x="6280" y="21386"/>
                      <a:pt x="6568" y="21487"/>
                      <a:pt x="6661" y="21524"/>
                    </a:cubicBezTo>
                    <a:cubicBezTo>
                      <a:pt x="6754" y="21561"/>
                      <a:pt x="10131" y="21594"/>
                      <a:pt x="14169" y="21596"/>
                    </a:cubicBezTo>
                    <a:lnTo>
                      <a:pt x="21513" y="21600"/>
                    </a:lnTo>
                    <a:lnTo>
                      <a:pt x="21513" y="20550"/>
                    </a:lnTo>
                    <a:cubicBezTo>
                      <a:pt x="21513" y="19731"/>
                      <a:pt x="21475" y="19463"/>
                      <a:pt x="21344" y="19356"/>
                    </a:cubicBezTo>
                    <a:cubicBezTo>
                      <a:pt x="21196" y="19235"/>
                      <a:pt x="21177" y="18252"/>
                      <a:pt x="21195" y="11456"/>
                    </a:cubicBezTo>
                    <a:cubicBezTo>
                      <a:pt x="21206" y="7185"/>
                      <a:pt x="21215" y="3150"/>
                      <a:pt x="21215" y="2487"/>
                    </a:cubicBezTo>
                    <a:cubicBezTo>
                      <a:pt x="21216" y="1824"/>
                      <a:pt x="21187" y="1206"/>
                      <a:pt x="21154" y="1114"/>
                    </a:cubicBezTo>
                    <a:cubicBezTo>
                      <a:pt x="21112" y="1001"/>
                      <a:pt x="20957" y="931"/>
                      <a:pt x="20656" y="887"/>
                    </a:cubicBezTo>
                    <a:cubicBezTo>
                      <a:pt x="19629" y="738"/>
                      <a:pt x="14417" y="159"/>
                      <a:pt x="14103" y="159"/>
                    </a:cubicBezTo>
                    <a:cubicBezTo>
                      <a:pt x="13914" y="159"/>
                      <a:pt x="13730" y="122"/>
                      <a:pt x="13692" y="76"/>
                    </a:cubicBezTo>
                    <a:cubicBezTo>
                      <a:pt x="13655" y="32"/>
                      <a:pt x="11643" y="9"/>
                      <a:pt x="861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asted-image.pdf">
                <a:extLst>
                  <a:ext uri="{FF2B5EF4-FFF2-40B4-BE49-F238E27FC236}">
                    <a16:creationId xmlns:a16="http://schemas.microsoft.com/office/drawing/2014/main" id="{BA41BA60-05EB-4805-9276-AFDFDE5C1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rcRect/>
              <a:stretch>
                <a:fillRect/>
              </a:stretch>
            </p:blipFill>
            <p:spPr>
              <a:xfrm>
                <a:off x="-575734" y="2348705"/>
                <a:ext cx="2125427" cy="7728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8" name="image93.png">
              <a:extLst>
                <a:ext uri="{FF2B5EF4-FFF2-40B4-BE49-F238E27FC236}">
                  <a16:creationId xmlns:a16="http://schemas.microsoft.com/office/drawing/2014/main" id="{B0422DBD-8917-4B59-8A0F-DD0744A1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rcRect l="20833" r="20833"/>
            <a:stretch>
              <a:fillRect/>
            </a:stretch>
          </p:blipFill>
          <p:spPr>
            <a:xfrm>
              <a:off x="0" y="1003505"/>
              <a:ext cx="1621415" cy="1455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869557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m 376">
            <a:extLst>
              <a:ext uri="{FF2B5EF4-FFF2-40B4-BE49-F238E27FC236}">
                <a16:creationId xmlns:a16="http://schemas.microsoft.com/office/drawing/2014/main" id="{339BE37F-006F-4E4F-BD43-17122371822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5758" y="1518312"/>
            <a:ext cx="3251780" cy="2109932"/>
          </a:xfrm>
          <a:prstGeom prst="rect">
            <a:avLst/>
          </a:prstGeom>
        </p:spPr>
      </p:pic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571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Q-Ware Big Data </a:t>
            </a:r>
            <a:r>
              <a:rPr lang="pt-BR" sz="2800" dirty="0" err="1">
                <a:solidFill>
                  <a:schemeClr val="bg1"/>
                </a:solidFill>
              </a:rPr>
              <a:t>Ready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373" name="Imagem 372">
            <a:extLst>
              <a:ext uri="{FF2B5EF4-FFF2-40B4-BE49-F238E27FC236}">
                <a16:creationId xmlns:a16="http://schemas.microsoft.com/office/drawing/2014/main" id="{DE549E7E-3D3F-490F-BBE2-5B72841C563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9809" y="2654941"/>
            <a:ext cx="3496835" cy="990511"/>
          </a:xfrm>
          <a:prstGeom prst="rect">
            <a:avLst/>
          </a:prstGeom>
        </p:spPr>
      </p:pic>
      <p:sp>
        <p:nvSpPr>
          <p:cNvPr id="374" name="Shape 672">
            <a:extLst>
              <a:ext uri="{FF2B5EF4-FFF2-40B4-BE49-F238E27FC236}">
                <a16:creationId xmlns:a16="http://schemas.microsoft.com/office/drawing/2014/main" id="{21E51472-B1AF-4979-934E-FFA9424E7F40}"/>
              </a:ext>
            </a:extLst>
          </p:cNvPr>
          <p:cNvSpPr/>
          <p:nvPr/>
        </p:nvSpPr>
        <p:spPr>
          <a:xfrm>
            <a:off x="2550386" y="2238717"/>
            <a:ext cx="1882937" cy="1324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432" y="14206"/>
                  <a:pt x="9232" y="7006"/>
                  <a:pt x="0" y="0"/>
                </a:cubicBezTo>
              </a:path>
            </a:pathLst>
          </a:custGeom>
          <a:ln w="50800">
            <a:solidFill>
              <a:srgbClr val="D83C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375" name="Shape 673">
            <a:extLst>
              <a:ext uri="{FF2B5EF4-FFF2-40B4-BE49-F238E27FC236}">
                <a16:creationId xmlns:a16="http://schemas.microsoft.com/office/drawing/2014/main" id="{C3AD570C-B0FC-4284-B7AD-CE07839FC7C8}"/>
              </a:ext>
            </a:extLst>
          </p:cNvPr>
          <p:cNvSpPr/>
          <p:nvPr/>
        </p:nvSpPr>
        <p:spPr>
          <a:xfrm>
            <a:off x="3391199" y="1413833"/>
            <a:ext cx="1094000" cy="2140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50800">
            <a:solidFill>
              <a:srgbClr val="007DD6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376" name="Shape 674">
            <a:extLst>
              <a:ext uri="{FF2B5EF4-FFF2-40B4-BE49-F238E27FC236}">
                <a16:creationId xmlns:a16="http://schemas.microsoft.com/office/drawing/2014/main" id="{A1161690-2D4C-4361-BC4A-D81AAD1864B2}"/>
              </a:ext>
            </a:extLst>
          </p:cNvPr>
          <p:cNvSpPr/>
          <p:nvPr/>
        </p:nvSpPr>
        <p:spPr>
          <a:xfrm rot="20545048">
            <a:off x="4842771" y="1725519"/>
            <a:ext cx="2165373" cy="1857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962" y="12264"/>
                  <a:pt x="19162" y="5064"/>
                  <a:pt x="21600" y="0"/>
                </a:cubicBezTo>
              </a:path>
            </a:pathLst>
          </a:custGeom>
          <a:ln w="50800">
            <a:solidFill>
              <a:srgbClr val="007DD6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378" name="Imagem 377">
            <a:extLst>
              <a:ext uri="{FF2B5EF4-FFF2-40B4-BE49-F238E27FC236}">
                <a16:creationId xmlns:a16="http://schemas.microsoft.com/office/drawing/2014/main" id="{7BD7E26A-5F6B-4F83-9D31-FA3324CD050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943080" y="2622533"/>
            <a:ext cx="3174458" cy="1050182"/>
          </a:xfrm>
          <a:prstGeom prst="rect">
            <a:avLst/>
          </a:prstGeom>
        </p:spPr>
      </p:pic>
      <p:sp>
        <p:nvSpPr>
          <p:cNvPr id="379" name="Shape 679">
            <a:extLst>
              <a:ext uri="{FF2B5EF4-FFF2-40B4-BE49-F238E27FC236}">
                <a16:creationId xmlns:a16="http://schemas.microsoft.com/office/drawing/2014/main" id="{A865D361-70EA-4917-9CD8-C07270C65C7A}"/>
              </a:ext>
            </a:extLst>
          </p:cNvPr>
          <p:cNvSpPr/>
          <p:nvPr/>
        </p:nvSpPr>
        <p:spPr>
          <a:xfrm>
            <a:off x="4954009" y="3579055"/>
            <a:ext cx="3014107" cy="115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9" extrusionOk="0">
                <a:moveTo>
                  <a:pt x="0" y="16219"/>
                </a:moveTo>
                <a:cubicBezTo>
                  <a:pt x="8414" y="-4669"/>
                  <a:pt x="15614" y="-5381"/>
                  <a:pt x="21600" y="14082"/>
                </a:cubicBezTo>
              </a:path>
            </a:pathLst>
          </a:custGeom>
          <a:ln w="50800">
            <a:solidFill>
              <a:srgbClr val="007DD6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380" name="image70.jpeg">
            <a:extLst>
              <a:ext uri="{FF2B5EF4-FFF2-40B4-BE49-F238E27FC236}">
                <a16:creationId xmlns:a16="http://schemas.microsoft.com/office/drawing/2014/main" id="{12E24615-AF5E-4B72-833C-59918DCCCD9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24" t="3014" r="2305" b="2175"/>
          <a:stretch>
            <a:fillRect/>
          </a:stretch>
        </p:blipFill>
        <p:spPr>
          <a:xfrm>
            <a:off x="3083590" y="1199582"/>
            <a:ext cx="3233143" cy="3649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8" extrusionOk="0">
                <a:moveTo>
                  <a:pt x="13004" y="1"/>
                </a:moveTo>
                <a:cubicBezTo>
                  <a:pt x="12961" y="2"/>
                  <a:pt x="12916" y="6"/>
                  <a:pt x="12863" y="12"/>
                </a:cubicBezTo>
                <a:cubicBezTo>
                  <a:pt x="12622" y="37"/>
                  <a:pt x="12006" y="235"/>
                  <a:pt x="11499" y="456"/>
                </a:cubicBezTo>
                <a:cubicBezTo>
                  <a:pt x="9722" y="1231"/>
                  <a:pt x="7754" y="2003"/>
                  <a:pt x="7099" y="2181"/>
                </a:cubicBezTo>
                <a:cubicBezTo>
                  <a:pt x="5915" y="2503"/>
                  <a:pt x="6023" y="1673"/>
                  <a:pt x="5989" y="10293"/>
                </a:cubicBezTo>
                <a:cubicBezTo>
                  <a:pt x="5973" y="14434"/>
                  <a:pt x="5987" y="18049"/>
                  <a:pt x="6023" y="18321"/>
                </a:cubicBezTo>
                <a:cubicBezTo>
                  <a:pt x="6086" y="18811"/>
                  <a:pt x="6095" y="18819"/>
                  <a:pt x="6688" y="19073"/>
                </a:cubicBezTo>
                <a:cubicBezTo>
                  <a:pt x="7344" y="19354"/>
                  <a:pt x="7480" y="19311"/>
                  <a:pt x="7483" y="18820"/>
                </a:cubicBezTo>
                <a:cubicBezTo>
                  <a:pt x="7487" y="18340"/>
                  <a:pt x="7912" y="18211"/>
                  <a:pt x="8395" y="18544"/>
                </a:cubicBezTo>
                <a:cubicBezTo>
                  <a:pt x="8551" y="18653"/>
                  <a:pt x="8724" y="18715"/>
                  <a:pt x="8785" y="18682"/>
                </a:cubicBezTo>
                <a:cubicBezTo>
                  <a:pt x="8846" y="18649"/>
                  <a:pt x="9045" y="18748"/>
                  <a:pt x="9224" y="18904"/>
                </a:cubicBezTo>
                <a:cubicBezTo>
                  <a:pt x="9591" y="19227"/>
                  <a:pt x="9683" y="19831"/>
                  <a:pt x="9381" y="19932"/>
                </a:cubicBezTo>
                <a:cubicBezTo>
                  <a:pt x="9173" y="20003"/>
                  <a:pt x="9374" y="20249"/>
                  <a:pt x="9642" y="20251"/>
                </a:cubicBezTo>
                <a:cubicBezTo>
                  <a:pt x="9739" y="20251"/>
                  <a:pt x="10406" y="20509"/>
                  <a:pt x="11122" y="20822"/>
                </a:cubicBezTo>
                <a:cubicBezTo>
                  <a:pt x="12902" y="21599"/>
                  <a:pt x="13069" y="21590"/>
                  <a:pt x="14397" y="20617"/>
                </a:cubicBezTo>
                <a:cubicBezTo>
                  <a:pt x="14707" y="20390"/>
                  <a:pt x="15310" y="19954"/>
                  <a:pt x="15734" y="19649"/>
                </a:cubicBezTo>
                <a:cubicBezTo>
                  <a:pt x="16158" y="19343"/>
                  <a:pt x="16550" y="18989"/>
                  <a:pt x="16604" y="18863"/>
                </a:cubicBezTo>
                <a:cubicBezTo>
                  <a:pt x="16713" y="18612"/>
                  <a:pt x="16818" y="18576"/>
                  <a:pt x="17001" y="18736"/>
                </a:cubicBezTo>
                <a:cubicBezTo>
                  <a:pt x="17171" y="18885"/>
                  <a:pt x="17763" y="18750"/>
                  <a:pt x="17947" y="18519"/>
                </a:cubicBezTo>
                <a:cubicBezTo>
                  <a:pt x="18032" y="18414"/>
                  <a:pt x="18084" y="18210"/>
                  <a:pt x="18063" y="18063"/>
                </a:cubicBezTo>
                <a:cubicBezTo>
                  <a:pt x="18021" y="17773"/>
                  <a:pt x="18351" y="17492"/>
                  <a:pt x="18741" y="17492"/>
                </a:cubicBezTo>
                <a:cubicBezTo>
                  <a:pt x="18851" y="17492"/>
                  <a:pt x="19038" y="17434"/>
                  <a:pt x="19154" y="17360"/>
                </a:cubicBezTo>
                <a:cubicBezTo>
                  <a:pt x="19292" y="17271"/>
                  <a:pt x="19406" y="17251"/>
                  <a:pt x="19489" y="17312"/>
                </a:cubicBezTo>
                <a:cubicBezTo>
                  <a:pt x="19572" y="17372"/>
                  <a:pt x="19647" y="17368"/>
                  <a:pt x="19695" y="17300"/>
                </a:cubicBezTo>
                <a:cubicBezTo>
                  <a:pt x="19747" y="17226"/>
                  <a:pt x="19835" y="17239"/>
                  <a:pt x="20003" y="17336"/>
                </a:cubicBezTo>
                <a:cubicBezTo>
                  <a:pt x="20309" y="17512"/>
                  <a:pt x="20931" y="17486"/>
                  <a:pt x="21271" y="17288"/>
                </a:cubicBezTo>
                <a:lnTo>
                  <a:pt x="21537" y="17138"/>
                </a:lnTo>
                <a:lnTo>
                  <a:pt x="21565" y="12030"/>
                </a:lnTo>
                <a:lnTo>
                  <a:pt x="21600" y="6922"/>
                </a:lnTo>
                <a:lnTo>
                  <a:pt x="20970" y="6682"/>
                </a:lnTo>
                <a:cubicBezTo>
                  <a:pt x="20624" y="6548"/>
                  <a:pt x="20145" y="6359"/>
                  <a:pt x="19901" y="6261"/>
                </a:cubicBezTo>
                <a:cubicBezTo>
                  <a:pt x="17635" y="5359"/>
                  <a:pt x="17123" y="5211"/>
                  <a:pt x="16981" y="5413"/>
                </a:cubicBezTo>
                <a:cubicBezTo>
                  <a:pt x="16789" y="5685"/>
                  <a:pt x="16707" y="5261"/>
                  <a:pt x="16707" y="3959"/>
                </a:cubicBezTo>
                <a:lnTo>
                  <a:pt x="16707" y="2523"/>
                </a:lnTo>
                <a:lnTo>
                  <a:pt x="16248" y="2163"/>
                </a:lnTo>
                <a:cubicBezTo>
                  <a:pt x="15994" y="1966"/>
                  <a:pt x="15226" y="1395"/>
                  <a:pt x="14542" y="889"/>
                </a:cubicBezTo>
                <a:cubicBezTo>
                  <a:pt x="13643" y="225"/>
                  <a:pt x="13381" y="38"/>
                  <a:pt x="13130" y="6"/>
                </a:cubicBezTo>
                <a:cubicBezTo>
                  <a:pt x="13088" y="0"/>
                  <a:pt x="13047" y="-1"/>
                  <a:pt x="13004" y="1"/>
                </a:cubicBezTo>
                <a:close/>
                <a:moveTo>
                  <a:pt x="2823" y="7565"/>
                </a:moveTo>
                <a:cubicBezTo>
                  <a:pt x="1551" y="7572"/>
                  <a:pt x="272" y="7601"/>
                  <a:pt x="137" y="7643"/>
                </a:cubicBezTo>
                <a:cubicBezTo>
                  <a:pt x="31" y="7676"/>
                  <a:pt x="0" y="8845"/>
                  <a:pt x="0" y="13057"/>
                </a:cubicBezTo>
                <a:cubicBezTo>
                  <a:pt x="0" y="18074"/>
                  <a:pt x="15" y="18441"/>
                  <a:pt x="192" y="18531"/>
                </a:cubicBezTo>
                <a:cubicBezTo>
                  <a:pt x="296" y="18585"/>
                  <a:pt x="441" y="18610"/>
                  <a:pt x="521" y="18586"/>
                </a:cubicBezTo>
                <a:cubicBezTo>
                  <a:pt x="600" y="18561"/>
                  <a:pt x="727" y="18537"/>
                  <a:pt x="802" y="18537"/>
                </a:cubicBezTo>
                <a:cubicBezTo>
                  <a:pt x="877" y="18537"/>
                  <a:pt x="1000" y="18432"/>
                  <a:pt x="1069" y="18298"/>
                </a:cubicBezTo>
                <a:cubicBezTo>
                  <a:pt x="1139" y="18164"/>
                  <a:pt x="1240" y="18075"/>
                  <a:pt x="1295" y="18105"/>
                </a:cubicBezTo>
                <a:cubicBezTo>
                  <a:pt x="1350" y="18135"/>
                  <a:pt x="1427" y="18113"/>
                  <a:pt x="1466" y="18057"/>
                </a:cubicBezTo>
                <a:cubicBezTo>
                  <a:pt x="1516" y="17986"/>
                  <a:pt x="1586" y="17991"/>
                  <a:pt x="1693" y="18069"/>
                </a:cubicBezTo>
                <a:cubicBezTo>
                  <a:pt x="1845" y="18180"/>
                  <a:pt x="1859" y="18168"/>
                  <a:pt x="1885" y="17943"/>
                </a:cubicBezTo>
                <a:cubicBezTo>
                  <a:pt x="1907" y="17750"/>
                  <a:pt x="2274" y="17747"/>
                  <a:pt x="2344" y="17938"/>
                </a:cubicBezTo>
                <a:cubicBezTo>
                  <a:pt x="2571" y="18556"/>
                  <a:pt x="2521" y="18537"/>
                  <a:pt x="4009" y="18537"/>
                </a:cubicBezTo>
                <a:cubicBezTo>
                  <a:pt x="4930" y="18537"/>
                  <a:pt x="5422" y="18500"/>
                  <a:pt x="5510" y="18423"/>
                </a:cubicBezTo>
                <a:cubicBezTo>
                  <a:pt x="5608" y="18337"/>
                  <a:pt x="5640" y="17003"/>
                  <a:pt x="5640" y="13003"/>
                </a:cubicBezTo>
                <a:cubicBezTo>
                  <a:pt x="5640" y="8046"/>
                  <a:pt x="5632" y="7692"/>
                  <a:pt x="5455" y="7613"/>
                </a:cubicBezTo>
                <a:cubicBezTo>
                  <a:pt x="5362" y="7572"/>
                  <a:pt x="4095" y="7558"/>
                  <a:pt x="2823" y="7565"/>
                </a:cubicBezTo>
                <a:close/>
              </a:path>
            </a:pathLst>
          </a:cu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81" name="Shape 474">
            <a:extLst>
              <a:ext uri="{FF2B5EF4-FFF2-40B4-BE49-F238E27FC236}">
                <a16:creationId xmlns:a16="http://schemas.microsoft.com/office/drawing/2014/main" id="{97D66990-D2FC-468B-B4FB-16691BC6F44B}"/>
              </a:ext>
            </a:extLst>
          </p:cNvPr>
          <p:cNvSpPr/>
          <p:nvPr/>
        </p:nvSpPr>
        <p:spPr>
          <a:xfrm>
            <a:off x="5358932" y="4156195"/>
            <a:ext cx="146033" cy="146033"/>
          </a:xfrm>
          <a:prstGeom prst="roundRect">
            <a:avLst>
              <a:gd name="adj" fmla="val 15000"/>
            </a:avLst>
          </a:prstGeom>
          <a:blipFill>
            <a:blip r:embed="rId8"/>
          </a:blip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675"/>
          </a:p>
        </p:txBody>
      </p:sp>
      <p:pic>
        <p:nvPicPr>
          <p:cNvPr id="382" name="Imagem 381">
            <a:extLst>
              <a:ext uri="{FF2B5EF4-FFF2-40B4-BE49-F238E27FC236}">
                <a16:creationId xmlns:a16="http://schemas.microsoft.com/office/drawing/2014/main" id="{2EC65A5D-1418-4FF3-AAB1-70AABD0A143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5679" y="4557269"/>
            <a:ext cx="6769905" cy="2080966"/>
          </a:xfrm>
          <a:prstGeom prst="rect">
            <a:avLst/>
          </a:prstGeom>
        </p:spPr>
      </p:pic>
      <p:sp>
        <p:nvSpPr>
          <p:cNvPr id="383" name="Shape 680">
            <a:extLst>
              <a:ext uri="{FF2B5EF4-FFF2-40B4-BE49-F238E27FC236}">
                <a16:creationId xmlns:a16="http://schemas.microsoft.com/office/drawing/2014/main" id="{DC4CB48F-7990-46C3-96F9-2E54BCF90BDE}"/>
              </a:ext>
            </a:extLst>
          </p:cNvPr>
          <p:cNvSpPr/>
          <p:nvPr/>
        </p:nvSpPr>
        <p:spPr>
          <a:xfrm>
            <a:off x="1570892" y="1321013"/>
            <a:ext cx="596690" cy="547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58" extrusionOk="0">
                <a:moveTo>
                  <a:pt x="21600" y="20358"/>
                </a:moveTo>
                <a:cubicBezTo>
                  <a:pt x="15529" y="5481"/>
                  <a:pt x="8329" y="-1242"/>
                  <a:pt x="0" y="188"/>
                </a:cubicBezTo>
              </a:path>
            </a:pathLst>
          </a:custGeom>
          <a:ln w="63500">
            <a:solidFill>
              <a:srgbClr val="4F8F00"/>
            </a:solidFill>
            <a:prstDash val="sysDot"/>
            <a:miter lim="400000"/>
          </a:ln>
        </p:spPr>
        <p:txBody>
          <a:bodyPr/>
          <a:lstStyle/>
          <a:p>
            <a:endParaRPr sz="675"/>
          </a:p>
        </p:txBody>
      </p:sp>
      <p:grpSp>
        <p:nvGrpSpPr>
          <p:cNvPr id="384" name="Group 480">
            <a:extLst>
              <a:ext uri="{FF2B5EF4-FFF2-40B4-BE49-F238E27FC236}">
                <a16:creationId xmlns:a16="http://schemas.microsoft.com/office/drawing/2014/main" id="{99815FDD-4E1B-4FD6-B58F-04C0933E75AA}"/>
              </a:ext>
            </a:extLst>
          </p:cNvPr>
          <p:cNvGrpSpPr/>
          <p:nvPr/>
        </p:nvGrpSpPr>
        <p:grpSpPr>
          <a:xfrm>
            <a:off x="443823" y="5691020"/>
            <a:ext cx="648454" cy="790446"/>
            <a:chOff x="0" y="0"/>
            <a:chExt cx="1729210" cy="2107854"/>
          </a:xfrm>
        </p:grpSpPr>
        <p:pic>
          <p:nvPicPr>
            <p:cNvPr id="385" name="image40.tif">
              <a:extLst>
                <a:ext uri="{FF2B5EF4-FFF2-40B4-BE49-F238E27FC236}">
                  <a16:creationId xmlns:a16="http://schemas.microsoft.com/office/drawing/2014/main" id="{8486C4DE-B69A-4B1D-B8A0-5A1DEBBB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62" t="1012" r="123" b="1213"/>
            <a:stretch>
              <a:fillRect/>
            </a:stretch>
          </p:blipFill>
          <p:spPr>
            <a:xfrm>
              <a:off x="391344" y="-1"/>
              <a:ext cx="1337867" cy="186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31" y="0"/>
                  </a:moveTo>
                  <a:lnTo>
                    <a:pt x="4857" y="1723"/>
                  </a:lnTo>
                  <a:lnTo>
                    <a:pt x="13" y="3667"/>
                  </a:lnTo>
                  <a:lnTo>
                    <a:pt x="0" y="12769"/>
                  </a:lnTo>
                  <a:lnTo>
                    <a:pt x="0" y="16736"/>
                  </a:lnTo>
                  <a:lnTo>
                    <a:pt x="2179" y="17620"/>
                  </a:lnTo>
                  <a:cubicBezTo>
                    <a:pt x="3381" y="18105"/>
                    <a:pt x="4663" y="18421"/>
                    <a:pt x="5030" y="18320"/>
                  </a:cubicBezTo>
                  <a:cubicBezTo>
                    <a:pt x="5445" y="18206"/>
                    <a:pt x="5771" y="18339"/>
                    <a:pt x="5901" y="18679"/>
                  </a:cubicBezTo>
                  <a:cubicBezTo>
                    <a:pt x="6015" y="18979"/>
                    <a:pt x="7499" y="19796"/>
                    <a:pt x="9208" y="20504"/>
                  </a:cubicBezTo>
                  <a:cubicBezTo>
                    <a:pt x="10673" y="21111"/>
                    <a:pt x="11464" y="21427"/>
                    <a:pt x="12373" y="21600"/>
                  </a:cubicBezTo>
                  <a:cubicBezTo>
                    <a:pt x="12464" y="21578"/>
                    <a:pt x="12800" y="21560"/>
                    <a:pt x="12834" y="21536"/>
                  </a:cubicBezTo>
                  <a:cubicBezTo>
                    <a:pt x="13746" y="20880"/>
                    <a:pt x="20877" y="18146"/>
                    <a:pt x="21248" y="18311"/>
                  </a:cubicBezTo>
                  <a:cubicBezTo>
                    <a:pt x="21428" y="18391"/>
                    <a:pt x="21560" y="15219"/>
                    <a:pt x="21600" y="11134"/>
                  </a:cubicBezTo>
                  <a:cubicBezTo>
                    <a:pt x="21565" y="6601"/>
                    <a:pt x="21438" y="4542"/>
                    <a:pt x="21081" y="4533"/>
                  </a:cubicBezTo>
                  <a:cubicBezTo>
                    <a:pt x="20491" y="4519"/>
                    <a:pt x="10416" y="555"/>
                    <a:pt x="9746" y="74"/>
                  </a:cubicBezTo>
                  <a:cubicBezTo>
                    <a:pt x="9704" y="43"/>
                    <a:pt x="9306" y="28"/>
                    <a:pt x="91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6" name="Shape 479">
              <a:extLst>
                <a:ext uri="{FF2B5EF4-FFF2-40B4-BE49-F238E27FC236}">
                  <a16:creationId xmlns:a16="http://schemas.microsoft.com/office/drawing/2014/main" id="{E0739426-9F58-45F5-9B2E-B9EE45EA4491}"/>
                </a:ext>
              </a:extLst>
            </p:cNvPr>
            <p:cNvSpPr/>
            <p:nvPr/>
          </p:nvSpPr>
          <p:spPr>
            <a:xfrm>
              <a:off x="0" y="1735935"/>
              <a:ext cx="1588574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000"/>
                <a:t>B.I.</a:t>
              </a:r>
            </a:p>
          </p:txBody>
        </p:sp>
      </p:grpSp>
      <p:grpSp>
        <p:nvGrpSpPr>
          <p:cNvPr id="387" name="Group 483">
            <a:extLst>
              <a:ext uri="{FF2B5EF4-FFF2-40B4-BE49-F238E27FC236}">
                <a16:creationId xmlns:a16="http://schemas.microsoft.com/office/drawing/2014/main" id="{9D647843-4D8B-424F-A937-6607C86E88C8}"/>
              </a:ext>
            </a:extLst>
          </p:cNvPr>
          <p:cNvGrpSpPr/>
          <p:nvPr/>
        </p:nvGrpSpPr>
        <p:grpSpPr>
          <a:xfrm>
            <a:off x="5061074" y="5716002"/>
            <a:ext cx="595716" cy="822900"/>
            <a:chOff x="0" y="0"/>
            <a:chExt cx="1588573" cy="2194397"/>
          </a:xfrm>
        </p:grpSpPr>
        <p:pic>
          <p:nvPicPr>
            <p:cNvPr id="388" name="image44.tif">
              <a:extLst>
                <a:ext uri="{FF2B5EF4-FFF2-40B4-BE49-F238E27FC236}">
                  <a16:creationId xmlns:a16="http://schemas.microsoft.com/office/drawing/2014/main" id="{9788BF3B-AF56-4519-B40F-B8FF4E116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1105" r="11" b="1102"/>
            <a:stretch>
              <a:fillRect/>
            </a:stretch>
          </p:blipFill>
          <p:spPr>
            <a:xfrm>
              <a:off x="317534" y="-1"/>
              <a:ext cx="1085058" cy="1467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1" y="0"/>
                  </a:moveTo>
                  <a:cubicBezTo>
                    <a:pt x="12685" y="119"/>
                    <a:pt x="12171" y="270"/>
                    <a:pt x="11590" y="537"/>
                  </a:cubicBezTo>
                  <a:cubicBezTo>
                    <a:pt x="10647" y="971"/>
                    <a:pt x="7662" y="2211"/>
                    <a:pt x="4946" y="3283"/>
                  </a:cubicBezTo>
                  <a:lnTo>
                    <a:pt x="0" y="5228"/>
                  </a:lnTo>
                  <a:lnTo>
                    <a:pt x="0" y="9065"/>
                  </a:lnTo>
                  <a:lnTo>
                    <a:pt x="0" y="10461"/>
                  </a:lnTo>
                  <a:lnTo>
                    <a:pt x="0" y="10800"/>
                  </a:lnTo>
                  <a:lnTo>
                    <a:pt x="0" y="13539"/>
                  </a:lnTo>
                  <a:lnTo>
                    <a:pt x="0" y="18382"/>
                  </a:lnTo>
                  <a:lnTo>
                    <a:pt x="1493" y="19316"/>
                  </a:lnTo>
                  <a:cubicBezTo>
                    <a:pt x="2314" y="19828"/>
                    <a:pt x="3664" y="20460"/>
                    <a:pt x="4495" y="20718"/>
                  </a:cubicBezTo>
                  <a:cubicBezTo>
                    <a:pt x="5031" y="20884"/>
                    <a:pt x="5370" y="21075"/>
                    <a:pt x="5562" y="21250"/>
                  </a:cubicBezTo>
                  <a:cubicBezTo>
                    <a:pt x="6397" y="21312"/>
                    <a:pt x="7037" y="21400"/>
                    <a:pt x="7126" y="21507"/>
                  </a:cubicBezTo>
                  <a:cubicBezTo>
                    <a:pt x="7159" y="21546"/>
                    <a:pt x="7727" y="21566"/>
                    <a:pt x="7956" y="21600"/>
                  </a:cubicBezTo>
                  <a:cubicBezTo>
                    <a:pt x="8112" y="21567"/>
                    <a:pt x="8478" y="21543"/>
                    <a:pt x="8509" y="21507"/>
                  </a:cubicBezTo>
                  <a:cubicBezTo>
                    <a:pt x="8562" y="21443"/>
                    <a:pt x="9193" y="21401"/>
                    <a:pt x="9623" y="21355"/>
                  </a:cubicBezTo>
                  <a:cubicBezTo>
                    <a:pt x="9803" y="21100"/>
                    <a:pt x="10644" y="20626"/>
                    <a:pt x="11961" y="20134"/>
                  </a:cubicBezTo>
                  <a:lnTo>
                    <a:pt x="14774" y="19094"/>
                  </a:lnTo>
                  <a:lnTo>
                    <a:pt x="17144" y="20099"/>
                  </a:lnTo>
                  <a:cubicBezTo>
                    <a:pt x="18314" y="20595"/>
                    <a:pt x="19154" y="21100"/>
                    <a:pt x="19293" y="21355"/>
                  </a:cubicBezTo>
                  <a:cubicBezTo>
                    <a:pt x="19746" y="21401"/>
                    <a:pt x="20362" y="21442"/>
                    <a:pt x="20431" y="21507"/>
                  </a:cubicBezTo>
                  <a:lnTo>
                    <a:pt x="20296" y="19299"/>
                  </a:lnTo>
                  <a:cubicBezTo>
                    <a:pt x="20172" y="17219"/>
                    <a:pt x="20273" y="16710"/>
                    <a:pt x="20865" y="16542"/>
                  </a:cubicBezTo>
                  <a:cubicBezTo>
                    <a:pt x="20984" y="16508"/>
                    <a:pt x="21074" y="16382"/>
                    <a:pt x="21158" y="16250"/>
                  </a:cubicBezTo>
                  <a:cubicBezTo>
                    <a:pt x="21436" y="15622"/>
                    <a:pt x="21599" y="13054"/>
                    <a:pt x="21600" y="8049"/>
                  </a:cubicBezTo>
                  <a:lnTo>
                    <a:pt x="21600" y="8014"/>
                  </a:lnTo>
                  <a:lnTo>
                    <a:pt x="21600" y="3253"/>
                  </a:lnTo>
                  <a:lnTo>
                    <a:pt x="17128" y="1501"/>
                  </a:lnTo>
                  <a:lnTo>
                    <a:pt x="1328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89" name="Shape 482">
              <a:extLst>
                <a:ext uri="{FF2B5EF4-FFF2-40B4-BE49-F238E27FC236}">
                  <a16:creationId xmlns:a16="http://schemas.microsoft.com/office/drawing/2014/main" id="{88C5F4B8-893C-40A3-A308-C1DB716506CC}"/>
                </a:ext>
              </a:extLst>
            </p:cNvPr>
            <p:cNvSpPr/>
            <p:nvPr/>
          </p:nvSpPr>
          <p:spPr>
            <a:xfrm>
              <a:off x="0" y="1374127"/>
              <a:ext cx="1588574" cy="820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000"/>
                <a:t>Email Server</a:t>
              </a:r>
            </a:p>
          </p:txBody>
        </p:sp>
      </p:grpSp>
      <p:grpSp>
        <p:nvGrpSpPr>
          <p:cNvPr id="390" name="Group 486">
            <a:extLst>
              <a:ext uri="{FF2B5EF4-FFF2-40B4-BE49-F238E27FC236}">
                <a16:creationId xmlns:a16="http://schemas.microsoft.com/office/drawing/2014/main" id="{D3DEEAF8-7BD8-40F1-979E-A84FBA8FB7F5}"/>
              </a:ext>
            </a:extLst>
          </p:cNvPr>
          <p:cNvGrpSpPr/>
          <p:nvPr/>
        </p:nvGrpSpPr>
        <p:grpSpPr>
          <a:xfrm>
            <a:off x="1826655" y="5604085"/>
            <a:ext cx="667734" cy="955928"/>
            <a:chOff x="-122491" y="-1"/>
            <a:chExt cx="1780621" cy="2549139"/>
          </a:xfrm>
        </p:grpSpPr>
        <p:pic>
          <p:nvPicPr>
            <p:cNvPr id="391" name="image45.tif">
              <a:extLst>
                <a:ext uri="{FF2B5EF4-FFF2-40B4-BE49-F238E27FC236}">
                  <a16:creationId xmlns:a16="http://schemas.microsoft.com/office/drawing/2014/main" id="{3B8802FC-2C00-445A-8990-A11208FB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1057" r="21973" b="1158"/>
            <a:stretch>
              <a:fillRect/>
            </a:stretch>
          </p:blipFill>
          <p:spPr>
            <a:xfrm>
              <a:off x="0" y="-1"/>
              <a:ext cx="1227138" cy="169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9" extrusionOk="0">
                  <a:moveTo>
                    <a:pt x="13238" y="0"/>
                  </a:moveTo>
                  <a:lnTo>
                    <a:pt x="6902" y="2524"/>
                  </a:lnTo>
                  <a:lnTo>
                    <a:pt x="0" y="5275"/>
                  </a:lnTo>
                  <a:lnTo>
                    <a:pt x="0" y="9250"/>
                  </a:lnTo>
                  <a:lnTo>
                    <a:pt x="0" y="10807"/>
                  </a:lnTo>
                  <a:lnTo>
                    <a:pt x="0" y="13563"/>
                  </a:lnTo>
                  <a:lnTo>
                    <a:pt x="0" y="18722"/>
                  </a:lnTo>
                  <a:lnTo>
                    <a:pt x="2235" y="19794"/>
                  </a:lnTo>
                  <a:cubicBezTo>
                    <a:pt x="3461" y="20384"/>
                    <a:pt x="5048" y="20958"/>
                    <a:pt x="5763" y="21063"/>
                  </a:cubicBezTo>
                  <a:cubicBezTo>
                    <a:pt x="6478" y="21169"/>
                    <a:pt x="7182" y="21386"/>
                    <a:pt x="7321" y="21549"/>
                  </a:cubicBezTo>
                  <a:cubicBezTo>
                    <a:pt x="7336" y="21567"/>
                    <a:pt x="7893" y="21572"/>
                    <a:pt x="8013" y="21589"/>
                  </a:cubicBezTo>
                  <a:cubicBezTo>
                    <a:pt x="8644" y="21465"/>
                    <a:pt x="9212" y="21304"/>
                    <a:pt x="9871" y="21033"/>
                  </a:cubicBezTo>
                  <a:cubicBezTo>
                    <a:pt x="11722" y="20272"/>
                    <a:pt x="11956" y="20250"/>
                    <a:pt x="13476" y="20709"/>
                  </a:cubicBezTo>
                  <a:cubicBezTo>
                    <a:pt x="16421" y="21600"/>
                    <a:pt x="19239" y="20423"/>
                    <a:pt x="19239" y="18307"/>
                  </a:cubicBezTo>
                  <a:cubicBezTo>
                    <a:pt x="19239" y="17758"/>
                    <a:pt x="19675" y="17248"/>
                    <a:pt x="20426" y="16891"/>
                  </a:cubicBezTo>
                  <a:lnTo>
                    <a:pt x="21600" y="16324"/>
                  </a:lnTo>
                  <a:lnTo>
                    <a:pt x="21481" y="9659"/>
                  </a:lnTo>
                  <a:lnTo>
                    <a:pt x="21349" y="2994"/>
                  </a:lnTo>
                  <a:lnTo>
                    <a:pt x="18184" y="1790"/>
                  </a:lnTo>
                  <a:cubicBezTo>
                    <a:pt x="16444" y="1128"/>
                    <a:pt x="14772" y="407"/>
                    <a:pt x="14461" y="182"/>
                  </a:cubicBezTo>
                  <a:cubicBezTo>
                    <a:pt x="14349" y="101"/>
                    <a:pt x="13684" y="56"/>
                    <a:pt x="1323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92" name="Shape 485">
              <a:extLst>
                <a:ext uri="{FF2B5EF4-FFF2-40B4-BE49-F238E27FC236}">
                  <a16:creationId xmlns:a16="http://schemas.microsoft.com/office/drawing/2014/main" id="{2AFEB0EE-992F-4C60-A80C-E68C021B2034}"/>
                </a:ext>
              </a:extLst>
            </p:cNvPr>
            <p:cNvSpPr/>
            <p:nvPr/>
          </p:nvSpPr>
          <p:spPr>
            <a:xfrm>
              <a:off x="-122491" y="1634555"/>
              <a:ext cx="1780621" cy="914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219075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000" dirty="0" err="1"/>
                <a:t>Servidor</a:t>
              </a:r>
              <a:endParaRPr sz="1000" dirty="0"/>
            </a:p>
            <a:p>
              <a:pPr defTabSz="219075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000" dirty="0" err="1"/>
                <a:t>Aplicação</a:t>
              </a:r>
              <a:endParaRPr sz="1000" dirty="0"/>
            </a:p>
          </p:txBody>
        </p:sp>
      </p:grpSp>
      <p:grpSp>
        <p:nvGrpSpPr>
          <p:cNvPr id="393" name="Group 489">
            <a:extLst>
              <a:ext uri="{FF2B5EF4-FFF2-40B4-BE49-F238E27FC236}">
                <a16:creationId xmlns:a16="http://schemas.microsoft.com/office/drawing/2014/main" id="{979F30C3-D2DA-4DAF-B0F6-2E4357C03103}"/>
              </a:ext>
            </a:extLst>
          </p:cNvPr>
          <p:cNvGrpSpPr/>
          <p:nvPr/>
        </p:nvGrpSpPr>
        <p:grpSpPr>
          <a:xfrm>
            <a:off x="1905435" y="1694312"/>
            <a:ext cx="881160" cy="970892"/>
            <a:chOff x="-348096" y="0"/>
            <a:chExt cx="2349757" cy="2589043"/>
          </a:xfrm>
        </p:grpSpPr>
        <p:pic>
          <p:nvPicPr>
            <p:cNvPr id="394" name="image20.png">
              <a:extLst>
                <a:ext uri="{FF2B5EF4-FFF2-40B4-BE49-F238E27FC236}">
                  <a16:creationId xmlns:a16="http://schemas.microsoft.com/office/drawing/2014/main" id="{E172268F-9C97-46D3-A4F3-B39BC5F0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4564" y="0"/>
              <a:ext cx="1131280" cy="1748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5" name="Shape 488">
              <a:extLst>
                <a:ext uri="{FF2B5EF4-FFF2-40B4-BE49-F238E27FC236}">
                  <a16:creationId xmlns:a16="http://schemas.microsoft.com/office/drawing/2014/main" id="{AB73DFA3-3EA7-46F2-9A06-3D3AF269EDC3}"/>
                </a:ext>
              </a:extLst>
            </p:cNvPr>
            <p:cNvSpPr/>
            <p:nvPr/>
          </p:nvSpPr>
          <p:spPr>
            <a:xfrm>
              <a:off x="-348096" y="1667662"/>
              <a:ext cx="2349757" cy="921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219075">
                <a:defRPr sz="2200" i="1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sz="1100" dirty="0"/>
                <a:t>Ponto de</a:t>
              </a:r>
            </a:p>
            <a:p>
              <a:pPr defTabSz="219075">
                <a:defRPr sz="2200" i="1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sz="1100" dirty="0" err="1"/>
                <a:t>Conectividade</a:t>
              </a:r>
              <a:endParaRPr sz="1100" dirty="0"/>
            </a:p>
          </p:txBody>
        </p:sp>
      </p:grpSp>
      <p:grpSp>
        <p:nvGrpSpPr>
          <p:cNvPr id="396" name="Group 492">
            <a:extLst>
              <a:ext uri="{FF2B5EF4-FFF2-40B4-BE49-F238E27FC236}">
                <a16:creationId xmlns:a16="http://schemas.microsoft.com/office/drawing/2014/main" id="{CE4E11DC-32CD-4C49-A48B-E880629437C0}"/>
              </a:ext>
            </a:extLst>
          </p:cNvPr>
          <p:cNvGrpSpPr/>
          <p:nvPr/>
        </p:nvGrpSpPr>
        <p:grpSpPr>
          <a:xfrm>
            <a:off x="142673" y="4710489"/>
            <a:ext cx="730876" cy="768003"/>
            <a:chOff x="-125015" y="0"/>
            <a:chExt cx="1949001" cy="2048007"/>
          </a:xfrm>
        </p:grpSpPr>
        <p:pic>
          <p:nvPicPr>
            <p:cNvPr id="397" name="image46.tif">
              <a:extLst>
                <a:ext uri="{FF2B5EF4-FFF2-40B4-BE49-F238E27FC236}">
                  <a16:creationId xmlns:a16="http://schemas.microsoft.com/office/drawing/2014/main" id="{73FB1B60-FD54-420A-971B-A903DB269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89" t="1161" r="728" b="1102"/>
            <a:stretch>
              <a:fillRect/>
            </a:stretch>
          </p:blipFill>
          <p:spPr>
            <a:xfrm>
              <a:off x="89296" y="0"/>
              <a:ext cx="1453358" cy="169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5" y="0"/>
                  </a:moveTo>
                  <a:lnTo>
                    <a:pt x="6718" y="1300"/>
                  </a:lnTo>
                  <a:cubicBezTo>
                    <a:pt x="4910" y="2158"/>
                    <a:pt x="2647" y="3210"/>
                    <a:pt x="1693" y="3638"/>
                  </a:cubicBezTo>
                  <a:lnTo>
                    <a:pt x="0" y="4402"/>
                  </a:lnTo>
                  <a:lnTo>
                    <a:pt x="41" y="7752"/>
                  </a:lnTo>
                  <a:lnTo>
                    <a:pt x="124" y="15746"/>
                  </a:lnTo>
                  <a:lnTo>
                    <a:pt x="1923" y="16667"/>
                  </a:lnTo>
                  <a:cubicBezTo>
                    <a:pt x="2634" y="17031"/>
                    <a:pt x="3220" y="17299"/>
                    <a:pt x="3740" y="17486"/>
                  </a:cubicBezTo>
                  <a:cubicBezTo>
                    <a:pt x="3897" y="17541"/>
                    <a:pt x="4022" y="17533"/>
                    <a:pt x="4170" y="17572"/>
                  </a:cubicBezTo>
                  <a:cubicBezTo>
                    <a:pt x="5454" y="17914"/>
                    <a:pt x="6465" y="17685"/>
                    <a:pt x="8464" y="16793"/>
                  </a:cubicBezTo>
                  <a:lnTo>
                    <a:pt x="11024" y="15655"/>
                  </a:lnTo>
                  <a:lnTo>
                    <a:pt x="12929" y="16626"/>
                  </a:lnTo>
                  <a:cubicBezTo>
                    <a:pt x="13938" y="17136"/>
                    <a:pt x="14769" y="17513"/>
                    <a:pt x="14905" y="17547"/>
                  </a:cubicBezTo>
                  <a:cubicBezTo>
                    <a:pt x="14950" y="17530"/>
                    <a:pt x="14997" y="17415"/>
                    <a:pt x="15041" y="17274"/>
                  </a:cubicBezTo>
                  <a:cubicBezTo>
                    <a:pt x="15105" y="17075"/>
                    <a:pt x="15176" y="16812"/>
                    <a:pt x="15218" y="16247"/>
                  </a:cubicBezTo>
                  <a:lnTo>
                    <a:pt x="15306" y="14977"/>
                  </a:lnTo>
                  <a:cubicBezTo>
                    <a:pt x="14164" y="14844"/>
                    <a:pt x="13871" y="14511"/>
                    <a:pt x="14604" y="14051"/>
                  </a:cubicBezTo>
                  <a:cubicBezTo>
                    <a:pt x="15081" y="13753"/>
                    <a:pt x="15153" y="12990"/>
                    <a:pt x="15153" y="8146"/>
                  </a:cubicBezTo>
                  <a:lnTo>
                    <a:pt x="15153" y="2586"/>
                  </a:lnTo>
                  <a:lnTo>
                    <a:pt x="13419" y="1837"/>
                  </a:lnTo>
                  <a:cubicBezTo>
                    <a:pt x="12468" y="1423"/>
                    <a:pt x="11138" y="783"/>
                    <a:pt x="10458" y="415"/>
                  </a:cubicBezTo>
                  <a:cubicBezTo>
                    <a:pt x="10109" y="226"/>
                    <a:pt x="9798" y="98"/>
                    <a:pt x="9455" y="0"/>
                  </a:cubicBezTo>
                  <a:close/>
                  <a:moveTo>
                    <a:pt x="19016" y="17026"/>
                  </a:moveTo>
                  <a:cubicBezTo>
                    <a:pt x="18973" y="17574"/>
                    <a:pt x="18823" y="17953"/>
                    <a:pt x="18309" y="18362"/>
                  </a:cubicBezTo>
                  <a:cubicBezTo>
                    <a:pt x="18238" y="18418"/>
                    <a:pt x="18218" y="18451"/>
                    <a:pt x="18155" y="18503"/>
                  </a:cubicBezTo>
                  <a:cubicBezTo>
                    <a:pt x="18125" y="18529"/>
                    <a:pt x="18124" y="18554"/>
                    <a:pt x="18096" y="18579"/>
                  </a:cubicBezTo>
                  <a:cubicBezTo>
                    <a:pt x="17875" y="18771"/>
                    <a:pt x="17697" y="18944"/>
                    <a:pt x="17589" y="19106"/>
                  </a:cubicBezTo>
                  <a:cubicBezTo>
                    <a:pt x="17251" y="19682"/>
                    <a:pt x="17756" y="20137"/>
                    <a:pt x="19447" y="21135"/>
                  </a:cubicBezTo>
                  <a:cubicBezTo>
                    <a:pt x="19844" y="21369"/>
                    <a:pt x="20090" y="21472"/>
                    <a:pt x="20355" y="21600"/>
                  </a:cubicBezTo>
                  <a:lnTo>
                    <a:pt x="20922" y="21124"/>
                  </a:lnTo>
                  <a:lnTo>
                    <a:pt x="21388" y="20720"/>
                  </a:lnTo>
                  <a:cubicBezTo>
                    <a:pt x="21406" y="20670"/>
                    <a:pt x="21436" y="20645"/>
                    <a:pt x="21453" y="20593"/>
                  </a:cubicBezTo>
                  <a:cubicBezTo>
                    <a:pt x="21512" y="20409"/>
                    <a:pt x="21558" y="20117"/>
                    <a:pt x="21600" y="19485"/>
                  </a:cubicBezTo>
                  <a:cubicBezTo>
                    <a:pt x="21454" y="19057"/>
                    <a:pt x="21144" y="18793"/>
                    <a:pt x="20338" y="18291"/>
                  </a:cubicBezTo>
                  <a:cubicBezTo>
                    <a:pt x="19523" y="17785"/>
                    <a:pt x="19187" y="17486"/>
                    <a:pt x="19016" y="1702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98" name="Shape 491">
              <a:extLst>
                <a:ext uri="{FF2B5EF4-FFF2-40B4-BE49-F238E27FC236}">
                  <a16:creationId xmlns:a16="http://schemas.microsoft.com/office/drawing/2014/main" id="{602128DD-9CD2-4E55-AE5E-3D214AF4BBAA}"/>
                </a:ext>
              </a:extLst>
            </p:cNvPr>
            <p:cNvSpPr/>
            <p:nvPr/>
          </p:nvSpPr>
          <p:spPr>
            <a:xfrm>
              <a:off x="-125015" y="1259706"/>
              <a:ext cx="1949001" cy="78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219075">
                <a:defRPr sz="20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 dirty="0" err="1"/>
                <a:t>Servidor</a:t>
              </a:r>
              <a:endParaRPr sz="900" dirty="0"/>
            </a:p>
            <a:p>
              <a:pPr defTabSz="219075">
                <a:defRPr sz="20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 dirty="0"/>
                <a:t>FTP / NFS</a:t>
              </a:r>
            </a:p>
          </p:txBody>
        </p:sp>
      </p:grpSp>
      <p:grpSp>
        <p:nvGrpSpPr>
          <p:cNvPr id="399" name="Group 500">
            <a:extLst>
              <a:ext uri="{FF2B5EF4-FFF2-40B4-BE49-F238E27FC236}">
                <a16:creationId xmlns:a16="http://schemas.microsoft.com/office/drawing/2014/main" id="{FBBADDB5-3CBB-471E-AB6C-32800D8317A1}"/>
              </a:ext>
            </a:extLst>
          </p:cNvPr>
          <p:cNvGrpSpPr/>
          <p:nvPr/>
        </p:nvGrpSpPr>
        <p:grpSpPr>
          <a:xfrm>
            <a:off x="138677" y="998395"/>
            <a:ext cx="1620120" cy="858084"/>
            <a:chOff x="0" y="0"/>
            <a:chExt cx="4320319" cy="2288221"/>
          </a:xfrm>
        </p:grpSpPr>
        <p:grpSp>
          <p:nvGrpSpPr>
            <p:cNvPr id="400" name="Group 498">
              <a:extLst>
                <a:ext uri="{FF2B5EF4-FFF2-40B4-BE49-F238E27FC236}">
                  <a16:creationId xmlns:a16="http://schemas.microsoft.com/office/drawing/2014/main" id="{A434EE04-7F21-4651-9DA2-543C672CE232}"/>
                </a:ext>
              </a:extLst>
            </p:cNvPr>
            <p:cNvGrpSpPr/>
            <p:nvPr/>
          </p:nvGrpSpPr>
          <p:grpSpPr>
            <a:xfrm>
              <a:off x="0" y="0"/>
              <a:ext cx="4320319" cy="1860784"/>
              <a:chOff x="0" y="0"/>
              <a:chExt cx="4320318" cy="1860783"/>
            </a:xfrm>
          </p:grpSpPr>
          <p:pic>
            <p:nvPicPr>
              <p:cNvPr id="402" name="image19.png">
                <a:extLst>
                  <a:ext uri="{FF2B5EF4-FFF2-40B4-BE49-F238E27FC236}">
                    <a16:creationId xmlns:a16="http://schemas.microsoft.com/office/drawing/2014/main" id="{E55EC66F-D628-48E5-A328-B74881379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15212" y="1086986"/>
                <a:ext cx="374626" cy="4180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3" name="image12.png">
                <a:extLst>
                  <a:ext uri="{FF2B5EF4-FFF2-40B4-BE49-F238E27FC236}">
                    <a16:creationId xmlns:a16="http://schemas.microsoft.com/office/drawing/2014/main" id="{CA55F2C0-2670-459C-A0BE-3EC078B9E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19137" y="63117"/>
                <a:ext cx="1001181" cy="10011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04" name="Group 497">
                <a:extLst>
                  <a:ext uri="{FF2B5EF4-FFF2-40B4-BE49-F238E27FC236}">
                    <a16:creationId xmlns:a16="http://schemas.microsoft.com/office/drawing/2014/main" id="{2CE35E86-7B9B-4643-B4F3-5E26EF5A8BB3}"/>
                  </a:ext>
                </a:extLst>
              </p:cNvPr>
              <p:cNvGrpSpPr/>
              <p:nvPr/>
            </p:nvGrpSpPr>
            <p:grpSpPr>
              <a:xfrm>
                <a:off x="0" y="0"/>
                <a:ext cx="2703323" cy="1860783"/>
                <a:chOff x="0" y="0"/>
                <a:chExt cx="2703322" cy="1860782"/>
              </a:xfrm>
            </p:grpSpPr>
            <p:pic>
              <p:nvPicPr>
                <p:cNvPr id="405" name="image17.png">
                  <a:extLst>
                    <a:ext uri="{FF2B5EF4-FFF2-40B4-BE49-F238E27FC236}">
                      <a16:creationId xmlns:a16="http://schemas.microsoft.com/office/drawing/2014/main" id="{6E7D5FC8-33D5-4B11-BF90-2B89510063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360" y="0"/>
                  <a:ext cx="2614963" cy="1860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06" name="image18.png">
                  <a:extLst>
                    <a:ext uri="{FF2B5EF4-FFF2-40B4-BE49-F238E27FC236}">
                      <a16:creationId xmlns:a16="http://schemas.microsoft.com/office/drawing/2014/main" id="{76BA17FB-F087-43D1-A53E-DF84CE6D03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0" y="610149"/>
                  <a:ext cx="1154709" cy="10714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401" name="Shape 499">
              <a:extLst>
                <a:ext uri="{FF2B5EF4-FFF2-40B4-BE49-F238E27FC236}">
                  <a16:creationId xmlns:a16="http://schemas.microsoft.com/office/drawing/2014/main" id="{B1ECB6AD-29C1-4A83-B819-0D3D98FB74B4}"/>
                </a:ext>
              </a:extLst>
            </p:cNvPr>
            <p:cNvSpPr/>
            <p:nvPr/>
          </p:nvSpPr>
          <p:spPr>
            <a:xfrm>
              <a:off x="963333" y="1662334"/>
              <a:ext cx="2429581" cy="625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1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sz="1100" dirty="0" err="1"/>
                <a:t>Comunicações</a:t>
              </a:r>
              <a:r>
                <a:rPr sz="1100" dirty="0"/>
                <a:t> </a:t>
              </a:r>
              <a:r>
                <a:rPr sz="1100" dirty="0" err="1"/>
                <a:t>Eventuais</a:t>
              </a:r>
              <a:endParaRPr sz="1100" dirty="0"/>
            </a:p>
          </p:txBody>
        </p:sp>
      </p:grpSp>
      <p:grpSp>
        <p:nvGrpSpPr>
          <p:cNvPr id="407" name="Group 503">
            <a:extLst>
              <a:ext uri="{FF2B5EF4-FFF2-40B4-BE49-F238E27FC236}">
                <a16:creationId xmlns:a16="http://schemas.microsoft.com/office/drawing/2014/main" id="{13986062-B7F2-4A68-A4BD-315729BBAA50}"/>
              </a:ext>
            </a:extLst>
          </p:cNvPr>
          <p:cNvGrpSpPr/>
          <p:nvPr/>
        </p:nvGrpSpPr>
        <p:grpSpPr>
          <a:xfrm>
            <a:off x="6051667" y="5832920"/>
            <a:ext cx="694062" cy="766194"/>
            <a:chOff x="-369343" y="0"/>
            <a:chExt cx="1850831" cy="2043182"/>
          </a:xfrm>
        </p:grpSpPr>
        <p:sp>
          <p:nvSpPr>
            <p:cNvPr id="408" name="Shape 501">
              <a:extLst>
                <a:ext uri="{FF2B5EF4-FFF2-40B4-BE49-F238E27FC236}">
                  <a16:creationId xmlns:a16="http://schemas.microsoft.com/office/drawing/2014/main" id="{6B97CB8C-891D-4596-A4C3-BA12BA0771E1}"/>
                </a:ext>
              </a:extLst>
            </p:cNvPr>
            <p:cNvSpPr/>
            <p:nvPr/>
          </p:nvSpPr>
          <p:spPr>
            <a:xfrm>
              <a:off x="-369343" y="1397281"/>
              <a:ext cx="1850831" cy="64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2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000" dirty="0"/>
                <a:t>Mainframe</a:t>
              </a:r>
            </a:p>
          </p:txBody>
        </p:sp>
        <p:pic>
          <p:nvPicPr>
            <p:cNvPr id="409" name="pasted-image.pdf">
              <a:extLst>
                <a:ext uri="{FF2B5EF4-FFF2-40B4-BE49-F238E27FC236}">
                  <a16:creationId xmlns:a16="http://schemas.microsoft.com/office/drawing/2014/main" id="{EF3C185B-B1C0-4715-BCAC-26A8E23B2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r="68387"/>
            <a:stretch>
              <a:fillRect/>
            </a:stretch>
          </p:blipFill>
          <p:spPr>
            <a:xfrm>
              <a:off x="362496" y="0"/>
              <a:ext cx="910332" cy="1439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0" name="Group 508">
            <a:extLst>
              <a:ext uri="{FF2B5EF4-FFF2-40B4-BE49-F238E27FC236}">
                <a16:creationId xmlns:a16="http://schemas.microsoft.com/office/drawing/2014/main" id="{834F4E2A-1783-4FFB-841E-70834EA0A24D}"/>
              </a:ext>
            </a:extLst>
          </p:cNvPr>
          <p:cNvGrpSpPr/>
          <p:nvPr/>
        </p:nvGrpSpPr>
        <p:grpSpPr>
          <a:xfrm>
            <a:off x="6515431" y="614379"/>
            <a:ext cx="993671" cy="638534"/>
            <a:chOff x="-106042" y="-46611"/>
            <a:chExt cx="2649786" cy="1702754"/>
          </a:xfrm>
        </p:grpSpPr>
        <p:grpSp>
          <p:nvGrpSpPr>
            <p:cNvPr id="411" name="Group 506">
              <a:extLst>
                <a:ext uri="{FF2B5EF4-FFF2-40B4-BE49-F238E27FC236}">
                  <a16:creationId xmlns:a16="http://schemas.microsoft.com/office/drawing/2014/main" id="{F1C8450F-17AF-426E-9721-8608E829ED75}"/>
                </a:ext>
              </a:extLst>
            </p:cNvPr>
            <p:cNvGrpSpPr/>
            <p:nvPr/>
          </p:nvGrpSpPr>
          <p:grpSpPr>
            <a:xfrm>
              <a:off x="0" y="-46611"/>
              <a:ext cx="2543744" cy="1227337"/>
              <a:chOff x="0" y="-46611"/>
              <a:chExt cx="2543743" cy="1227336"/>
            </a:xfrm>
          </p:grpSpPr>
          <p:pic>
            <p:nvPicPr>
              <p:cNvPr id="413" name="image23.png">
                <a:extLst>
                  <a:ext uri="{FF2B5EF4-FFF2-40B4-BE49-F238E27FC236}">
                    <a16:creationId xmlns:a16="http://schemas.microsoft.com/office/drawing/2014/main" id="{CFEA3A7B-905F-476A-88BF-0BD4AADD1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587763" cy="11807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4" name="Shape 505">
                <a:extLst>
                  <a:ext uri="{FF2B5EF4-FFF2-40B4-BE49-F238E27FC236}">
                    <a16:creationId xmlns:a16="http://schemas.microsoft.com/office/drawing/2014/main" id="{54DDD53F-F2BE-444A-8957-F5CA35097341}"/>
                  </a:ext>
                </a:extLst>
              </p:cNvPr>
              <p:cNvSpPr/>
              <p:nvPr/>
            </p:nvSpPr>
            <p:spPr>
              <a:xfrm>
                <a:off x="761119" y="-46611"/>
                <a:ext cx="1782624" cy="85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defTabSz="219075">
                  <a:defRPr sz="2200" i="1">
                    <a:solidFill>
                      <a:srgbClr val="B12324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rPr sz="1000" dirty="0" err="1"/>
                  <a:t>Usuários</a:t>
                </a:r>
                <a:endParaRPr sz="1000" dirty="0"/>
              </a:p>
              <a:p>
                <a:pPr defTabSz="219075">
                  <a:defRPr sz="2200" i="1">
                    <a:solidFill>
                      <a:srgbClr val="B12324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rPr sz="1000" dirty="0"/>
                  <a:t>Mobiles</a:t>
                </a:r>
              </a:p>
            </p:txBody>
          </p:sp>
        </p:grpSp>
        <p:pic>
          <p:nvPicPr>
            <p:cNvPr id="412" name="image19.png">
              <a:extLst>
                <a:ext uri="{FF2B5EF4-FFF2-40B4-BE49-F238E27FC236}">
                  <a16:creationId xmlns:a16="http://schemas.microsoft.com/office/drawing/2014/main" id="{496473EB-000E-44C1-9F85-C92AE74D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06042" y="1238082"/>
              <a:ext cx="374626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5" name="Group 512">
            <a:extLst>
              <a:ext uri="{FF2B5EF4-FFF2-40B4-BE49-F238E27FC236}">
                <a16:creationId xmlns:a16="http://schemas.microsoft.com/office/drawing/2014/main" id="{6DFA56CE-C392-4722-91F5-6AB006088B2B}"/>
              </a:ext>
            </a:extLst>
          </p:cNvPr>
          <p:cNvGrpSpPr/>
          <p:nvPr/>
        </p:nvGrpSpPr>
        <p:grpSpPr>
          <a:xfrm>
            <a:off x="2310" y="2011533"/>
            <a:ext cx="1505058" cy="1012592"/>
            <a:chOff x="-212995" y="-257874"/>
            <a:chExt cx="4013486" cy="2700242"/>
          </a:xfrm>
        </p:grpSpPr>
        <p:pic>
          <p:nvPicPr>
            <p:cNvPr id="416" name="image71.png">
              <a:extLst>
                <a:ext uri="{FF2B5EF4-FFF2-40B4-BE49-F238E27FC236}">
                  <a16:creationId xmlns:a16="http://schemas.microsoft.com/office/drawing/2014/main" id="{F6B34CE1-9169-4FFD-B713-09C7F096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212995" y="-257874"/>
              <a:ext cx="2497308" cy="1799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7" name="Shape 510">
              <a:extLst>
                <a:ext uri="{FF2B5EF4-FFF2-40B4-BE49-F238E27FC236}">
                  <a16:creationId xmlns:a16="http://schemas.microsoft.com/office/drawing/2014/main" id="{ECDB6ED5-9C23-487A-8DEF-EDFB93A2A740}"/>
                </a:ext>
              </a:extLst>
            </p:cNvPr>
            <p:cNvSpPr/>
            <p:nvPr/>
          </p:nvSpPr>
          <p:spPr>
            <a:xfrm>
              <a:off x="351637" y="1395289"/>
              <a:ext cx="3448854" cy="1047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22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sz="1100" dirty="0" err="1"/>
                <a:t>Órgãos</a:t>
              </a:r>
              <a:r>
                <a:rPr sz="1100" dirty="0"/>
                <a:t> </a:t>
              </a:r>
              <a:r>
                <a:rPr sz="1100" dirty="0" err="1"/>
                <a:t>governamentais</a:t>
              </a:r>
              <a:endParaRPr sz="1100" dirty="0"/>
            </a:p>
          </p:txBody>
        </p:sp>
        <p:pic>
          <p:nvPicPr>
            <p:cNvPr id="418" name="image19.png">
              <a:extLst>
                <a:ext uri="{FF2B5EF4-FFF2-40B4-BE49-F238E27FC236}">
                  <a16:creationId xmlns:a16="http://schemas.microsoft.com/office/drawing/2014/main" id="{B0497341-3478-44AB-8F8B-72575EB7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2648791" y="388885"/>
              <a:ext cx="374626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9" name="Group 517">
            <a:extLst>
              <a:ext uri="{FF2B5EF4-FFF2-40B4-BE49-F238E27FC236}">
                <a16:creationId xmlns:a16="http://schemas.microsoft.com/office/drawing/2014/main" id="{B076A0D1-A726-4DAF-A1FA-64E7891A1AE2}"/>
              </a:ext>
            </a:extLst>
          </p:cNvPr>
          <p:cNvGrpSpPr/>
          <p:nvPr/>
        </p:nvGrpSpPr>
        <p:grpSpPr>
          <a:xfrm>
            <a:off x="8126934" y="1864544"/>
            <a:ext cx="875028" cy="1205618"/>
            <a:chOff x="199151" y="-1"/>
            <a:chExt cx="2333407" cy="3214980"/>
          </a:xfrm>
        </p:grpSpPr>
        <p:grpSp>
          <p:nvGrpSpPr>
            <p:cNvPr id="420" name="Group 515">
              <a:extLst>
                <a:ext uri="{FF2B5EF4-FFF2-40B4-BE49-F238E27FC236}">
                  <a16:creationId xmlns:a16="http://schemas.microsoft.com/office/drawing/2014/main" id="{953260CF-47AD-4B42-97FC-614790372CB3}"/>
                </a:ext>
              </a:extLst>
            </p:cNvPr>
            <p:cNvGrpSpPr/>
            <p:nvPr/>
          </p:nvGrpSpPr>
          <p:grpSpPr>
            <a:xfrm>
              <a:off x="199151" y="-1"/>
              <a:ext cx="2333407" cy="3214980"/>
              <a:chOff x="-15780" y="-89297"/>
              <a:chExt cx="2333406" cy="3214979"/>
            </a:xfrm>
          </p:grpSpPr>
          <p:pic>
            <p:nvPicPr>
              <p:cNvPr id="422" name="pasted-image.tiff">
                <a:extLst>
                  <a:ext uri="{FF2B5EF4-FFF2-40B4-BE49-F238E27FC236}">
                    <a16:creationId xmlns:a16="http://schemas.microsoft.com/office/drawing/2014/main" id="{FCC7859C-2984-4488-9C8C-B246112BA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0229" y="-89297"/>
                <a:ext cx="1912949" cy="2053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3" name="Shape 514">
                <a:extLst>
                  <a:ext uri="{FF2B5EF4-FFF2-40B4-BE49-F238E27FC236}">
                    <a16:creationId xmlns:a16="http://schemas.microsoft.com/office/drawing/2014/main" id="{AEC100D9-70C4-4D0B-B4DD-13336868C457}"/>
                  </a:ext>
                </a:extLst>
              </p:cNvPr>
              <p:cNvSpPr/>
              <p:nvPr/>
            </p:nvSpPr>
            <p:spPr>
              <a:xfrm>
                <a:off x="-15780" y="2078603"/>
                <a:ext cx="2333406" cy="10470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6789" tIns="26789" rIns="26789" bIns="26789" numCol="1" anchor="ctr">
                <a:spAutoFit/>
              </a:bodyPr>
              <a:lstStyle>
                <a:lvl1pPr>
                  <a:defRPr sz="2200" i="1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sz="1100" dirty="0" err="1"/>
                  <a:t>Instituições</a:t>
                </a:r>
                <a:r>
                  <a:rPr sz="1100" dirty="0"/>
                  <a:t> </a:t>
                </a:r>
                <a:r>
                  <a:rPr sz="1100" dirty="0" err="1"/>
                  <a:t>financeiras</a:t>
                </a:r>
                <a:endParaRPr sz="1100" dirty="0"/>
              </a:p>
            </p:txBody>
          </p:sp>
        </p:grpSp>
        <p:pic>
          <p:nvPicPr>
            <p:cNvPr id="421" name="image19.png">
              <a:extLst>
                <a:ext uri="{FF2B5EF4-FFF2-40B4-BE49-F238E27FC236}">
                  <a16:creationId xmlns:a16="http://schemas.microsoft.com/office/drawing/2014/main" id="{66C24C62-51C5-4EE3-A781-D89862CF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62900" y="2071719"/>
              <a:ext cx="374626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24" name="image19.png">
            <a:extLst>
              <a:ext uri="{FF2B5EF4-FFF2-40B4-BE49-F238E27FC236}">
                <a16:creationId xmlns:a16="http://schemas.microsoft.com/office/drawing/2014/main" id="{D7F4C555-41F6-4703-A16A-AB92078C9B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9743" y="2179912"/>
            <a:ext cx="140485" cy="1567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 523">
            <a:extLst>
              <a:ext uri="{FF2B5EF4-FFF2-40B4-BE49-F238E27FC236}">
                <a16:creationId xmlns:a16="http://schemas.microsoft.com/office/drawing/2014/main" id="{04BA0035-18EA-4E9B-A47C-7D3227466ADF}"/>
              </a:ext>
            </a:extLst>
          </p:cNvPr>
          <p:cNvGrpSpPr/>
          <p:nvPr/>
        </p:nvGrpSpPr>
        <p:grpSpPr>
          <a:xfrm>
            <a:off x="7372464" y="3201128"/>
            <a:ext cx="1518358" cy="1146897"/>
            <a:chOff x="-1851132" y="-1"/>
            <a:chExt cx="4048951" cy="3058389"/>
          </a:xfrm>
        </p:grpSpPr>
        <p:grpSp>
          <p:nvGrpSpPr>
            <p:cNvPr id="426" name="Group 521">
              <a:extLst>
                <a:ext uri="{FF2B5EF4-FFF2-40B4-BE49-F238E27FC236}">
                  <a16:creationId xmlns:a16="http://schemas.microsoft.com/office/drawing/2014/main" id="{BCC4FC0E-390C-4E5E-9AC4-3C06D52A2BA6}"/>
                </a:ext>
              </a:extLst>
            </p:cNvPr>
            <p:cNvGrpSpPr/>
            <p:nvPr/>
          </p:nvGrpSpPr>
          <p:grpSpPr>
            <a:xfrm>
              <a:off x="-1851132" y="-1"/>
              <a:ext cx="4048951" cy="3058389"/>
              <a:chOff x="-2166276" y="-178594"/>
              <a:chExt cx="4048949" cy="3058388"/>
            </a:xfrm>
          </p:grpSpPr>
          <p:pic>
            <p:nvPicPr>
              <p:cNvPr id="428" name="image24.png">
                <a:extLst>
                  <a:ext uri="{FF2B5EF4-FFF2-40B4-BE49-F238E27FC236}">
                    <a16:creationId xmlns:a16="http://schemas.microsoft.com/office/drawing/2014/main" id="{F69207CA-0445-4CD9-A3AC-F6DB01E27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-178594"/>
                <a:ext cx="1882673" cy="20538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9" name="Shape 520">
                <a:extLst>
                  <a:ext uri="{FF2B5EF4-FFF2-40B4-BE49-F238E27FC236}">
                    <a16:creationId xmlns:a16="http://schemas.microsoft.com/office/drawing/2014/main" id="{3320ADFB-A40C-455D-8644-A94712B59325}"/>
                  </a:ext>
                </a:extLst>
              </p:cNvPr>
              <p:cNvSpPr/>
              <p:nvPr/>
            </p:nvSpPr>
            <p:spPr>
              <a:xfrm>
                <a:off x="-2166276" y="1824089"/>
                <a:ext cx="4036397" cy="1055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algn="r" defTabSz="219075">
                  <a:defRPr sz="2200" i="1">
                    <a:solidFill>
                      <a:srgbClr val="B42C2D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rPr sz="1100" dirty="0" err="1"/>
                  <a:t>Unidades</a:t>
                </a:r>
                <a:r>
                  <a:rPr sz="1100" dirty="0"/>
                  <a:t> </a:t>
                </a:r>
              </a:p>
              <a:p>
                <a:pPr algn="r" defTabSz="219075">
                  <a:defRPr sz="2200" i="1">
                    <a:solidFill>
                      <a:srgbClr val="B42C2D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rPr sz="1100" dirty="0" err="1"/>
                  <a:t>organizacionais</a:t>
                </a:r>
                <a:r>
                  <a:rPr sz="1100" dirty="0"/>
                  <a:t> </a:t>
                </a:r>
                <a:r>
                  <a:rPr sz="1100" dirty="0" err="1"/>
                  <a:t>remotas</a:t>
                </a:r>
                <a:endParaRPr sz="1100" dirty="0"/>
              </a:p>
            </p:txBody>
          </p:sp>
        </p:grpSp>
        <p:pic>
          <p:nvPicPr>
            <p:cNvPr id="427" name="image19.png">
              <a:extLst>
                <a:ext uri="{FF2B5EF4-FFF2-40B4-BE49-F238E27FC236}">
                  <a16:creationId xmlns:a16="http://schemas.microsoft.com/office/drawing/2014/main" id="{5682DCE1-4B94-468F-986A-BAD60D3F5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268328" y="1119753"/>
              <a:ext cx="374627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6" name="Group 532">
            <a:extLst>
              <a:ext uri="{FF2B5EF4-FFF2-40B4-BE49-F238E27FC236}">
                <a16:creationId xmlns:a16="http://schemas.microsoft.com/office/drawing/2014/main" id="{53968AB4-1C3F-4BC0-B2D5-18EE8365794E}"/>
              </a:ext>
            </a:extLst>
          </p:cNvPr>
          <p:cNvGrpSpPr/>
          <p:nvPr/>
        </p:nvGrpSpPr>
        <p:grpSpPr>
          <a:xfrm>
            <a:off x="3773827" y="4340351"/>
            <a:ext cx="567833" cy="290444"/>
            <a:chOff x="0" y="0"/>
            <a:chExt cx="1013957" cy="774515"/>
          </a:xfrm>
        </p:grpSpPr>
        <p:sp>
          <p:nvSpPr>
            <p:cNvPr id="437" name="Shape 530">
              <a:extLst>
                <a:ext uri="{FF2B5EF4-FFF2-40B4-BE49-F238E27FC236}">
                  <a16:creationId xmlns:a16="http://schemas.microsoft.com/office/drawing/2014/main" id="{0D49E17E-B4CB-407C-9118-207D3F54816F}"/>
                </a:ext>
              </a:extLst>
            </p:cNvPr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 defTabSz="433229">
                <a:defRPr sz="4400">
                  <a:solidFill>
                    <a:srgbClr val="FFFFFF"/>
                  </a:solidFill>
                </a:defRPr>
              </a:pPr>
              <a:endParaRPr sz="4800" b="1"/>
            </a:p>
          </p:txBody>
        </p:sp>
        <p:sp>
          <p:nvSpPr>
            <p:cNvPr id="438" name="Shape 531">
              <a:extLst>
                <a:ext uri="{FF2B5EF4-FFF2-40B4-BE49-F238E27FC236}">
                  <a16:creationId xmlns:a16="http://schemas.microsoft.com/office/drawing/2014/main" id="{E1EB3ED6-C4DA-480F-BD52-CCFB56A14693}"/>
                </a:ext>
              </a:extLst>
            </p:cNvPr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 defTabSz="1155278">
                <a:defRPr sz="16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800" dirty="0"/>
                <a:t>FDS</a:t>
              </a:r>
            </a:p>
          </p:txBody>
        </p:sp>
      </p:grpSp>
      <p:grpSp>
        <p:nvGrpSpPr>
          <p:cNvPr id="439" name="Group 535">
            <a:extLst>
              <a:ext uri="{FF2B5EF4-FFF2-40B4-BE49-F238E27FC236}">
                <a16:creationId xmlns:a16="http://schemas.microsoft.com/office/drawing/2014/main" id="{B3EEBA19-E40A-43C0-B922-D2BF2352AA2C}"/>
              </a:ext>
            </a:extLst>
          </p:cNvPr>
          <p:cNvGrpSpPr/>
          <p:nvPr/>
        </p:nvGrpSpPr>
        <p:grpSpPr>
          <a:xfrm>
            <a:off x="3644616" y="4625365"/>
            <a:ext cx="1238084" cy="188489"/>
            <a:chOff x="0" y="25039"/>
            <a:chExt cx="3301554" cy="502635"/>
          </a:xfrm>
        </p:grpSpPr>
        <p:sp>
          <p:nvSpPr>
            <p:cNvPr id="440" name="Shape 533">
              <a:extLst>
                <a:ext uri="{FF2B5EF4-FFF2-40B4-BE49-F238E27FC236}">
                  <a16:creationId xmlns:a16="http://schemas.microsoft.com/office/drawing/2014/main" id="{5EB7A7E9-B1C1-49F1-9AC6-655D090C0CEF}"/>
                </a:ext>
              </a:extLst>
            </p:cNvPr>
            <p:cNvSpPr/>
            <p:nvPr/>
          </p:nvSpPr>
          <p:spPr>
            <a:xfrm>
              <a:off x="0" y="71437"/>
              <a:ext cx="2737334" cy="423806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 defTabSz="433229">
                <a:defRPr sz="4400">
                  <a:solidFill>
                    <a:srgbClr val="FFFFFF"/>
                  </a:solidFill>
                </a:defRPr>
              </a:pPr>
              <a:endParaRPr sz="4800"/>
            </a:p>
          </p:txBody>
        </p:sp>
        <p:sp>
          <p:nvSpPr>
            <p:cNvPr id="441" name="Shape 534">
              <a:extLst>
                <a:ext uri="{FF2B5EF4-FFF2-40B4-BE49-F238E27FC236}">
                  <a16:creationId xmlns:a16="http://schemas.microsoft.com/office/drawing/2014/main" id="{96A7AC60-11EE-4FE7-9306-C114A38F6CD1}"/>
                </a:ext>
              </a:extLst>
            </p:cNvPr>
            <p:cNvSpPr/>
            <p:nvPr/>
          </p:nvSpPr>
          <p:spPr>
            <a:xfrm>
              <a:off x="424533" y="25039"/>
              <a:ext cx="2877021" cy="502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 algn="l" defTabSz="1155278">
                <a:lnSpc>
                  <a:spcPct val="120000"/>
                </a:lnSpc>
                <a:defRPr sz="1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800" dirty="0"/>
                <a:t>REDE INTERNA</a:t>
              </a:r>
            </a:p>
          </p:txBody>
        </p:sp>
      </p:grpSp>
      <p:grpSp>
        <p:nvGrpSpPr>
          <p:cNvPr id="442" name="Group 542">
            <a:extLst>
              <a:ext uri="{FF2B5EF4-FFF2-40B4-BE49-F238E27FC236}">
                <a16:creationId xmlns:a16="http://schemas.microsoft.com/office/drawing/2014/main" id="{4DE0EF28-2A01-4F2F-BA79-2025B65EDC56}"/>
              </a:ext>
            </a:extLst>
          </p:cNvPr>
          <p:cNvGrpSpPr/>
          <p:nvPr/>
        </p:nvGrpSpPr>
        <p:grpSpPr>
          <a:xfrm>
            <a:off x="3666111" y="4847622"/>
            <a:ext cx="821694" cy="164399"/>
            <a:chOff x="-82514" y="-12699"/>
            <a:chExt cx="2191181" cy="438395"/>
          </a:xfrm>
        </p:grpSpPr>
        <p:pic>
          <p:nvPicPr>
            <p:cNvPr id="443" name="Imagem 442">
              <a:extLst>
                <a:ext uri="{FF2B5EF4-FFF2-40B4-BE49-F238E27FC236}">
                  <a16:creationId xmlns:a16="http://schemas.microsoft.com/office/drawing/2014/main" id="{15BA8C9B-AC17-426E-8F5B-FA9F5825087C}"/>
                </a:ext>
              </a:extLst>
            </p:cNvPr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16200000">
              <a:off x="-213955" y="129225"/>
              <a:ext cx="427910" cy="165030"/>
            </a:xfrm>
            <a:prstGeom prst="rect">
              <a:avLst/>
            </a:prstGeom>
            <a:effectLst/>
          </p:spPr>
        </p:pic>
        <p:pic>
          <p:nvPicPr>
            <p:cNvPr id="444" name="Imagem 443">
              <a:extLst>
                <a:ext uri="{FF2B5EF4-FFF2-40B4-BE49-F238E27FC236}">
                  <a16:creationId xmlns:a16="http://schemas.microsoft.com/office/drawing/2014/main" id="{0FF1C46C-FE2E-4735-B7B6-15369FACEB89}"/>
                </a:ext>
              </a:extLst>
            </p:cNvPr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16200000">
              <a:off x="1812197" y="129225"/>
              <a:ext cx="427910" cy="165030"/>
            </a:xfrm>
            <a:prstGeom prst="rect">
              <a:avLst/>
            </a:prstGeom>
            <a:effectLst/>
          </p:spPr>
        </p:pic>
        <p:pic>
          <p:nvPicPr>
            <p:cNvPr id="445" name="Imagem 444">
              <a:extLst>
                <a:ext uri="{FF2B5EF4-FFF2-40B4-BE49-F238E27FC236}">
                  <a16:creationId xmlns:a16="http://schemas.microsoft.com/office/drawing/2014/main" id="{5CC185F4-136A-4FE5-9A1B-D15176B426B4}"/>
                </a:ext>
              </a:extLst>
            </p:cNvPr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16200000">
              <a:off x="812096" y="118740"/>
              <a:ext cx="427910" cy="165030"/>
            </a:xfrm>
            <a:prstGeom prst="rect">
              <a:avLst/>
            </a:prstGeom>
            <a:effectLst/>
          </p:spPr>
        </p:pic>
      </p:grpSp>
      <p:grpSp>
        <p:nvGrpSpPr>
          <p:cNvPr id="446" name="Group 545">
            <a:extLst>
              <a:ext uri="{FF2B5EF4-FFF2-40B4-BE49-F238E27FC236}">
                <a16:creationId xmlns:a16="http://schemas.microsoft.com/office/drawing/2014/main" id="{8624E27F-E540-4418-8570-DB6423F5EB3B}"/>
              </a:ext>
            </a:extLst>
          </p:cNvPr>
          <p:cNvGrpSpPr/>
          <p:nvPr/>
        </p:nvGrpSpPr>
        <p:grpSpPr>
          <a:xfrm>
            <a:off x="3352382" y="4340351"/>
            <a:ext cx="548623" cy="290444"/>
            <a:chOff x="-48118" y="0"/>
            <a:chExt cx="979655" cy="774515"/>
          </a:xfrm>
        </p:grpSpPr>
        <p:sp>
          <p:nvSpPr>
            <p:cNvPr id="447" name="Shape 543">
              <a:extLst>
                <a:ext uri="{FF2B5EF4-FFF2-40B4-BE49-F238E27FC236}">
                  <a16:creationId xmlns:a16="http://schemas.microsoft.com/office/drawing/2014/main" id="{BD3CB190-09B6-4DBF-8BC2-F98C055CC96E}"/>
                </a:ext>
              </a:extLst>
            </p:cNvPr>
            <p:cNvSpPr/>
            <p:nvPr/>
          </p:nvSpPr>
          <p:spPr>
            <a:xfrm>
              <a:off x="-48118" y="0"/>
              <a:ext cx="839562" cy="774515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 defTabSz="433229">
                <a:defRPr sz="4400">
                  <a:solidFill>
                    <a:srgbClr val="FFFFFF"/>
                  </a:solidFill>
                </a:defRPr>
              </a:pPr>
              <a:endParaRPr sz="4800" b="1"/>
            </a:p>
          </p:txBody>
        </p:sp>
        <p:sp>
          <p:nvSpPr>
            <p:cNvPr id="448" name="Shape 544">
              <a:extLst>
                <a:ext uri="{FF2B5EF4-FFF2-40B4-BE49-F238E27FC236}">
                  <a16:creationId xmlns:a16="http://schemas.microsoft.com/office/drawing/2014/main" id="{BBA6DC25-AC90-4303-8C05-5B004747DF0B}"/>
                </a:ext>
              </a:extLst>
            </p:cNvPr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 defTabSz="1155278">
                <a:defRPr sz="16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800" dirty="0"/>
                <a:t>SFTP</a:t>
              </a:r>
            </a:p>
          </p:txBody>
        </p:sp>
      </p:grpSp>
      <p:grpSp>
        <p:nvGrpSpPr>
          <p:cNvPr id="449" name="Group 548">
            <a:extLst>
              <a:ext uri="{FF2B5EF4-FFF2-40B4-BE49-F238E27FC236}">
                <a16:creationId xmlns:a16="http://schemas.microsoft.com/office/drawing/2014/main" id="{136069D2-550F-4757-9162-802BB903875D}"/>
              </a:ext>
            </a:extLst>
          </p:cNvPr>
          <p:cNvGrpSpPr/>
          <p:nvPr/>
        </p:nvGrpSpPr>
        <p:grpSpPr>
          <a:xfrm>
            <a:off x="2844131" y="4331246"/>
            <a:ext cx="507433" cy="290444"/>
            <a:chOff x="0" y="0"/>
            <a:chExt cx="1013957" cy="774515"/>
          </a:xfrm>
        </p:grpSpPr>
        <p:sp>
          <p:nvSpPr>
            <p:cNvPr id="450" name="Shape 546">
              <a:extLst>
                <a:ext uri="{FF2B5EF4-FFF2-40B4-BE49-F238E27FC236}">
                  <a16:creationId xmlns:a16="http://schemas.microsoft.com/office/drawing/2014/main" id="{59D9160F-6B2B-4F6F-8DAB-3D76B7A5AC0D}"/>
                </a:ext>
              </a:extLst>
            </p:cNvPr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 defTabSz="433229">
                <a:defRPr sz="4400">
                  <a:solidFill>
                    <a:srgbClr val="FFFFFF"/>
                  </a:solidFill>
                </a:defRPr>
              </a:pPr>
              <a:endParaRPr sz="4800" b="1"/>
            </a:p>
          </p:txBody>
        </p:sp>
        <p:sp>
          <p:nvSpPr>
            <p:cNvPr id="451" name="Shape 547">
              <a:extLst>
                <a:ext uri="{FF2B5EF4-FFF2-40B4-BE49-F238E27FC236}">
                  <a16:creationId xmlns:a16="http://schemas.microsoft.com/office/drawing/2014/main" id="{F7A50F0D-8118-4699-AF78-203137A23C0A}"/>
                </a:ext>
              </a:extLst>
            </p:cNvPr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 defTabSz="1155278">
                <a:defRPr sz="16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800" dirty="0"/>
                <a:t>Web</a:t>
              </a:r>
            </a:p>
          </p:txBody>
        </p:sp>
      </p:grpSp>
      <p:grpSp>
        <p:nvGrpSpPr>
          <p:cNvPr id="452" name="Group 551">
            <a:extLst>
              <a:ext uri="{FF2B5EF4-FFF2-40B4-BE49-F238E27FC236}">
                <a16:creationId xmlns:a16="http://schemas.microsoft.com/office/drawing/2014/main" id="{FF1E787E-36A7-43DC-B8B3-6D49CF3E1AF6}"/>
              </a:ext>
            </a:extLst>
          </p:cNvPr>
          <p:cNvGrpSpPr/>
          <p:nvPr/>
        </p:nvGrpSpPr>
        <p:grpSpPr>
          <a:xfrm>
            <a:off x="4166780" y="4340351"/>
            <a:ext cx="567833" cy="290444"/>
            <a:chOff x="0" y="0"/>
            <a:chExt cx="1013957" cy="774515"/>
          </a:xfrm>
        </p:grpSpPr>
        <p:sp>
          <p:nvSpPr>
            <p:cNvPr id="453" name="Shape 549">
              <a:extLst>
                <a:ext uri="{FF2B5EF4-FFF2-40B4-BE49-F238E27FC236}">
                  <a16:creationId xmlns:a16="http://schemas.microsoft.com/office/drawing/2014/main" id="{E29CEAA8-A14C-4593-AE17-575685B19C0E}"/>
                </a:ext>
              </a:extLst>
            </p:cNvPr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 defTabSz="433229">
                <a:defRPr sz="4400">
                  <a:solidFill>
                    <a:srgbClr val="FFFFFF"/>
                  </a:solidFill>
                </a:defRPr>
              </a:pPr>
              <a:endParaRPr sz="4800"/>
            </a:p>
          </p:txBody>
        </p:sp>
        <p:sp>
          <p:nvSpPr>
            <p:cNvPr id="454" name="Shape 550">
              <a:extLst>
                <a:ext uri="{FF2B5EF4-FFF2-40B4-BE49-F238E27FC236}">
                  <a16:creationId xmlns:a16="http://schemas.microsoft.com/office/drawing/2014/main" id="{9BE1F41E-7689-40D6-9D08-6CC570206E01}"/>
                </a:ext>
              </a:extLst>
            </p:cNvPr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 defTabSz="1155278">
                <a:defRPr sz="16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800" dirty="0"/>
                <a:t>Odette</a:t>
              </a:r>
            </a:p>
          </p:txBody>
        </p:sp>
      </p:grpSp>
      <p:grpSp>
        <p:nvGrpSpPr>
          <p:cNvPr id="455" name="Group 554">
            <a:extLst>
              <a:ext uri="{FF2B5EF4-FFF2-40B4-BE49-F238E27FC236}">
                <a16:creationId xmlns:a16="http://schemas.microsoft.com/office/drawing/2014/main" id="{E43423B6-D354-4E98-AD8B-435845C39381}"/>
              </a:ext>
            </a:extLst>
          </p:cNvPr>
          <p:cNvGrpSpPr/>
          <p:nvPr/>
        </p:nvGrpSpPr>
        <p:grpSpPr>
          <a:xfrm>
            <a:off x="4695535" y="4358204"/>
            <a:ext cx="567833" cy="290444"/>
            <a:chOff x="0" y="0"/>
            <a:chExt cx="1013957" cy="774515"/>
          </a:xfrm>
        </p:grpSpPr>
        <p:sp>
          <p:nvSpPr>
            <p:cNvPr id="456" name="Shape 552">
              <a:extLst>
                <a:ext uri="{FF2B5EF4-FFF2-40B4-BE49-F238E27FC236}">
                  <a16:creationId xmlns:a16="http://schemas.microsoft.com/office/drawing/2014/main" id="{FB1E617B-852F-4095-A283-536547E6E871}"/>
                </a:ext>
              </a:extLst>
            </p:cNvPr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 defTabSz="433229">
                <a:defRPr sz="4400">
                  <a:solidFill>
                    <a:srgbClr val="FFFFFF"/>
                  </a:solidFill>
                </a:defRPr>
              </a:pPr>
              <a:endParaRPr sz="4800" b="1"/>
            </a:p>
          </p:txBody>
        </p:sp>
        <p:sp>
          <p:nvSpPr>
            <p:cNvPr id="457" name="Shape 553">
              <a:extLst>
                <a:ext uri="{FF2B5EF4-FFF2-40B4-BE49-F238E27FC236}">
                  <a16:creationId xmlns:a16="http://schemas.microsoft.com/office/drawing/2014/main" id="{ADE91BAB-540A-43E6-AD15-8AB695B09B96}"/>
                </a:ext>
              </a:extLst>
            </p:cNvPr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 defTabSz="1155278">
                <a:defRPr sz="16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800" dirty="0"/>
                <a:t>E-mail</a:t>
              </a:r>
            </a:p>
          </p:txBody>
        </p:sp>
      </p:grpSp>
      <p:grpSp>
        <p:nvGrpSpPr>
          <p:cNvPr id="458" name="Group 557">
            <a:extLst>
              <a:ext uri="{FF2B5EF4-FFF2-40B4-BE49-F238E27FC236}">
                <a16:creationId xmlns:a16="http://schemas.microsoft.com/office/drawing/2014/main" id="{5AF47663-2559-450D-AB9E-4481B2A44503}"/>
              </a:ext>
            </a:extLst>
          </p:cNvPr>
          <p:cNvGrpSpPr/>
          <p:nvPr/>
        </p:nvGrpSpPr>
        <p:grpSpPr>
          <a:xfrm>
            <a:off x="5228612" y="4358204"/>
            <a:ext cx="442531" cy="290444"/>
            <a:chOff x="0" y="0"/>
            <a:chExt cx="1013957" cy="774515"/>
          </a:xfrm>
        </p:grpSpPr>
        <p:sp>
          <p:nvSpPr>
            <p:cNvPr id="459" name="Shape 555">
              <a:extLst>
                <a:ext uri="{FF2B5EF4-FFF2-40B4-BE49-F238E27FC236}">
                  <a16:creationId xmlns:a16="http://schemas.microsoft.com/office/drawing/2014/main" id="{3ABDD621-4F46-462E-9BD5-7FFF36451526}"/>
                </a:ext>
              </a:extLst>
            </p:cNvPr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 defTabSz="433229">
                <a:defRPr sz="4400">
                  <a:solidFill>
                    <a:srgbClr val="FFFFFF"/>
                  </a:solidFill>
                </a:defRPr>
              </a:pPr>
              <a:endParaRPr sz="4800" b="1"/>
            </a:p>
          </p:txBody>
        </p:sp>
        <p:sp>
          <p:nvSpPr>
            <p:cNvPr id="460" name="Shape 556">
              <a:extLst>
                <a:ext uri="{FF2B5EF4-FFF2-40B4-BE49-F238E27FC236}">
                  <a16:creationId xmlns:a16="http://schemas.microsoft.com/office/drawing/2014/main" id="{067A9C14-21F2-4359-9B9F-EB7731E3BE56}"/>
                </a:ext>
              </a:extLst>
            </p:cNvPr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 defTabSz="1155278">
                <a:defRPr sz="16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800" dirty="0"/>
                <a:t>NFS</a:t>
              </a:r>
            </a:p>
          </p:txBody>
        </p:sp>
      </p:grpSp>
      <p:grpSp>
        <p:nvGrpSpPr>
          <p:cNvPr id="461" name="Group 562">
            <a:extLst>
              <a:ext uri="{FF2B5EF4-FFF2-40B4-BE49-F238E27FC236}">
                <a16:creationId xmlns:a16="http://schemas.microsoft.com/office/drawing/2014/main" id="{4A0FCE25-5C3A-4806-BF0E-738BD0B7D77A}"/>
              </a:ext>
            </a:extLst>
          </p:cNvPr>
          <p:cNvGrpSpPr/>
          <p:nvPr/>
        </p:nvGrpSpPr>
        <p:grpSpPr>
          <a:xfrm>
            <a:off x="7966017" y="655818"/>
            <a:ext cx="1288443" cy="779784"/>
            <a:chOff x="-328562" y="-354766"/>
            <a:chExt cx="3435845" cy="1840554"/>
          </a:xfrm>
        </p:grpSpPr>
        <p:pic>
          <p:nvPicPr>
            <p:cNvPr id="462" name="image19.png">
              <a:extLst>
                <a:ext uri="{FF2B5EF4-FFF2-40B4-BE49-F238E27FC236}">
                  <a16:creationId xmlns:a16="http://schemas.microsoft.com/office/drawing/2014/main" id="{25055A13-7E97-4D38-8755-C71579174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203200" y="459143"/>
              <a:ext cx="374626" cy="418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3" name="Group 561">
              <a:extLst>
                <a:ext uri="{FF2B5EF4-FFF2-40B4-BE49-F238E27FC236}">
                  <a16:creationId xmlns:a16="http://schemas.microsoft.com/office/drawing/2014/main" id="{0AADF947-A1CE-4D84-8B9E-ACB00F1A7442}"/>
                </a:ext>
              </a:extLst>
            </p:cNvPr>
            <p:cNvGrpSpPr/>
            <p:nvPr/>
          </p:nvGrpSpPr>
          <p:grpSpPr>
            <a:xfrm>
              <a:off x="-328562" y="-354766"/>
              <a:ext cx="3435845" cy="1840554"/>
              <a:chOff x="-476326" y="-354765"/>
              <a:chExt cx="3435843" cy="1840553"/>
            </a:xfrm>
          </p:grpSpPr>
          <p:pic>
            <p:nvPicPr>
              <p:cNvPr id="464" name="image61.tif">
                <a:extLst>
                  <a:ext uri="{FF2B5EF4-FFF2-40B4-BE49-F238E27FC236}">
                    <a16:creationId xmlns:a16="http://schemas.microsoft.com/office/drawing/2014/main" id="{046DB37B-C9AD-48D8-BD9F-DEC469200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rcRect l="2173" t="3547" r="999" b="2441"/>
              <a:stretch>
                <a:fillRect/>
              </a:stretch>
            </p:blipFill>
            <p:spPr>
              <a:xfrm>
                <a:off x="281360" y="-354765"/>
                <a:ext cx="2001459" cy="1515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86" extrusionOk="0">
                    <a:moveTo>
                      <a:pt x="8796" y="2"/>
                    </a:moveTo>
                    <a:cubicBezTo>
                      <a:pt x="8512" y="-5"/>
                      <a:pt x="8241" y="15"/>
                      <a:pt x="8141" y="58"/>
                    </a:cubicBezTo>
                    <a:cubicBezTo>
                      <a:pt x="8069" y="90"/>
                      <a:pt x="7876" y="127"/>
                      <a:pt x="7713" y="143"/>
                    </a:cubicBezTo>
                    <a:cubicBezTo>
                      <a:pt x="7549" y="159"/>
                      <a:pt x="7363" y="182"/>
                      <a:pt x="7302" y="194"/>
                    </a:cubicBezTo>
                    <a:cubicBezTo>
                      <a:pt x="7240" y="205"/>
                      <a:pt x="7108" y="224"/>
                      <a:pt x="7006" y="239"/>
                    </a:cubicBezTo>
                    <a:cubicBezTo>
                      <a:pt x="6904" y="254"/>
                      <a:pt x="6611" y="312"/>
                      <a:pt x="6355" y="363"/>
                    </a:cubicBezTo>
                    <a:cubicBezTo>
                      <a:pt x="6100" y="415"/>
                      <a:pt x="5756" y="467"/>
                      <a:pt x="5593" y="482"/>
                    </a:cubicBezTo>
                    <a:cubicBezTo>
                      <a:pt x="5430" y="497"/>
                      <a:pt x="5241" y="536"/>
                      <a:pt x="5169" y="561"/>
                    </a:cubicBezTo>
                    <a:cubicBezTo>
                      <a:pt x="5097" y="587"/>
                      <a:pt x="4931" y="618"/>
                      <a:pt x="4805" y="629"/>
                    </a:cubicBezTo>
                    <a:cubicBezTo>
                      <a:pt x="4678" y="641"/>
                      <a:pt x="4562" y="659"/>
                      <a:pt x="4544" y="674"/>
                    </a:cubicBezTo>
                    <a:cubicBezTo>
                      <a:pt x="4525" y="690"/>
                      <a:pt x="4357" y="716"/>
                      <a:pt x="4175" y="731"/>
                    </a:cubicBezTo>
                    <a:cubicBezTo>
                      <a:pt x="3993" y="746"/>
                      <a:pt x="3797" y="778"/>
                      <a:pt x="3734" y="804"/>
                    </a:cubicBezTo>
                    <a:cubicBezTo>
                      <a:pt x="3672" y="831"/>
                      <a:pt x="3560" y="852"/>
                      <a:pt x="3490" y="850"/>
                    </a:cubicBezTo>
                    <a:cubicBezTo>
                      <a:pt x="3420" y="847"/>
                      <a:pt x="3187" y="870"/>
                      <a:pt x="2972" y="900"/>
                    </a:cubicBezTo>
                    <a:cubicBezTo>
                      <a:pt x="2466" y="972"/>
                      <a:pt x="2194" y="988"/>
                      <a:pt x="2094" y="940"/>
                    </a:cubicBezTo>
                    <a:cubicBezTo>
                      <a:pt x="2036" y="912"/>
                      <a:pt x="1993" y="923"/>
                      <a:pt x="1944" y="991"/>
                    </a:cubicBezTo>
                    <a:cubicBezTo>
                      <a:pt x="1903" y="1048"/>
                      <a:pt x="1794" y="1099"/>
                      <a:pt x="1670" y="1121"/>
                    </a:cubicBezTo>
                    <a:cubicBezTo>
                      <a:pt x="1141" y="1212"/>
                      <a:pt x="945" y="1231"/>
                      <a:pt x="903" y="1189"/>
                    </a:cubicBezTo>
                    <a:cubicBezTo>
                      <a:pt x="875" y="1160"/>
                      <a:pt x="825" y="1170"/>
                      <a:pt x="771" y="1217"/>
                    </a:cubicBezTo>
                    <a:cubicBezTo>
                      <a:pt x="723" y="1258"/>
                      <a:pt x="592" y="1301"/>
                      <a:pt x="479" y="1319"/>
                    </a:cubicBezTo>
                    <a:cubicBezTo>
                      <a:pt x="367" y="1336"/>
                      <a:pt x="222" y="1376"/>
                      <a:pt x="154" y="1403"/>
                    </a:cubicBezTo>
                    <a:cubicBezTo>
                      <a:pt x="40" y="1449"/>
                      <a:pt x="36" y="1459"/>
                      <a:pt x="98" y="1522"/>
                    </a:cubicBezTo>
                    <a:cubicBezTo>
                      <a:pt x="162" y="1587"/>
                      <a:pt x="161" y="1589"/>
                      <a:pt x="81" y="1618"/>
                    </a:cubicBezTo>
                    <a:cubicBezTo>
                      <a:pt x="35" y="1635"/>
                      <a:pt x="-1" y="1663"/>
                      <a:pt x="0" y="1680"/>
                    </a:cubicBezTo>
                    <a:cubicBezTo>
                      <a:pt x="1" y="1697"/>
                      <a:pt x="32" y="2124"/>
                      <a:pt x="68" y="2630"/>
                    </a:cubicBezTo>
                    <a:cubicBezTo>
                      <a:pt x="126" y="3436"/>
                      <a:pt x="143" y="3565"/>
                      <a:pt x="214" y="3664"/>
                    </a:cubicBezTo>
                    <a:cubicBezTo>
                      <a:pt x="294" y="3777"/>
                      <a:pt x="296" y="3779"/>
                      <a:pt x="223" y="3862"/>
                    </a:cubicBezTo>
                    <a:cubicBezTo>
                      <a:pt x="182" y="3908"/>
                      <a:pt x="148" y="3993"/>
                      <a:pt x="150" y="4054"/>
                    </a:cubicBezTo>
                    <a:cubicBezTo>
                      <a:pt x="152" y="4147"/>
                      <a:pt x="164" y="4137"/>
                      <a:pt x="210" y="3998"/>
                    </a:cubicBezTo>
                    <a:cubicBezTo>
                      <a:pt x="294" y="3742"/>
                      <a:pt x="331" y="3863"/>
                      <a:pt x="372" y="4512"/>
                    </a:cubicBezTo>
                    <a:cubicBezTo>
                      <a:pt x="393" y="4834"/>
                      <a:pt x="422" y="5283"/>
                      <a:pt x="437" y="5507"/>
                    </a:cubicBezTo>
                    <a:cubicBezTo>
                      <a:pt x="465" y="5935"/>
                      <a:pt x="438" y="6038"/>
                      <a:pt x="317" y="5976"/>
                    </a:cubicBezTo>
                    <a:cubicBezTo>
                      <a:pt x="266" y="5950"/>
                      <a:pt x="263" y="5964"/>
                      <a:pt x="291" y="6061"/>
                    </a:cubicBezTo>
                    <a:cubicBezTo>
                      <a:pt x="318" y="6155"/>
                      <a:pt x="393" y="7056"/>
                      <a:pt x="407" y="7451"/>
                    </a:cubicBezTo>
                    <a:cubicBezTo>
                      <a:pt x="425" y="8003"/>
                      <a:pt x="453" y="8139"/>
                      <a:pt x="582" y="8316"/>
                    </a:cubicBezTo>
                    <a:cubicBezTo>
                      <a:pt x="664" y="8428"/>
                      <a:pt x="698" y="8510"/>
                      <a:pt x="672" y="8531"/>
                    </a:cubicBezTo>
                    <a:cubicBezTo>
                      <a:pt x="644" y="8553"/>
                      <a:pt x="642" y="8592"/>
                      <a:pt x="668" y="8655"/>
                    </a:cubicBezTo>
                    <a:cubicBezTo>
                      <a:pt x="688" y="8705"/>
                      <a:pt x="706" y="8868"/>
                      <a:pt x="706" y="9017"/>
                    </a:cubicBezTo>
                    <a:cubicBezTo>
                      <a:pt x="706" y="9165"/>
                      <a:pt x="726" y="9456"/>
                      <a:pt x="749" y="9667"/>
                    </a:cubicBezTo>
                    <a:cubicBezTo>
                      <a:pt x="789" y="10020"/>
                      <a:pt x="791" y="10116"/>
                      <a:pt x="775" y="10288"/>
                    </a:cubicBezTo>
                    <a:cubicBezTo>
                      <a:pt x="765" y="10399"/>
                      <a:pt x="798" y="10494"/>
                      <a:pt x="865" y="10560"/>
                    </a:cubicBezTo>
                    <a:cubicBezTo>
                      <a:pt x="934" y="10627"/>
                      <a:pt x="913" y="10737"/>
                      <a:pt x="839" y="10701"/>
                    </a:cubicBezTo>
                    <a:cubicBezTo>
                      <a:pt x="623" y="10594"/>
                      <a:pt x="620" y="10596"/>
                      <a:pt x="642" y="10797"/>
                    </a:cubicBezTo>
                    <a:cubicBezTo>
                      <a:pt x="654" y="10901"/>
                      <a:pt x="683" y="11248"/>
                      <a:pt x="706" y="11571"/>
                    </a:cubicBezTo>
                    <a:cubicBezTo>
                      <a:pt x="762" y="12357"/>
                      <a:pt x="762" y="12362"/>
                      <a:pt x="886" y="12430"/>
                    </a:cubicBezTo>
                    <a:cubicBezTo>
                      <a:pt x="1106" y="12551"/>
                      <a:pt x="1168" y="12707"/>
                      <a:pt x="1186" y="13193"/>
                    </a:cubicBezTo>
                    <a:cubicBezTo>
                      <a:pt x="1187" y="13221"/>
                      <a:pt x="1264" y="13296"/>
                      <a:pt x="1357" y="13363"/>
                    </a:cubicBezTo>
                    <a:cubicBezTo>
                      <a:pt x="1451" y="13430"/>
                      <a:pt x="1543" y="13524"/>
                      <a:pt x="1563" y="13572"/>
                    </a:cubicBezTo>
                    <a:cubicBezTo>
                      <a:pt x="1583" y="13620"/>
                      <a:pt x="1614" y="13648"/>
                      <a:pt x="1631" y="13634"/>
                    </a:cubicBezTo>
                    <a:cubicBezTo>
                      <a:pt x="1648" y="13620"/>
                      <a:pt x="1703" y="13652"/>
                      <a:pt x="1751" y="13702"/>
                    </a:cubicBezTo>
                    <a:cubicBezTo>
                      <a:pt x="1800" y="13752"/>
                      <a:pt x="1896" y="13832"/>
                      <a:pt x="1966" y="13883"/>
                    </a:cubicBezTo>
                    <a:cubicBezTo>
                      <a:pt x="2102" y="13984"/>
                      <a:pt x="2104" y="13988"/>
                      <a:pt x="2432" y="14267"/>
                    </a:cubicBezTo>
                    <a:cubicBezTo>
                      <a:pt x="2999" y="14750"/>
                      <a:pt x="3378" y="15066"/>
                      <a:pt x="3619" y="15256"/>
                    </a:cubicBezTo>
                    <a:cubicBezTo>
                      <a:pt x="3718" y="15335"/>
                      <a:pt x="3838" y="15445"/>
                      <a:pt x="3884" y="15499"/>
                    </a:cubicBezTo>
                    <a:cubicBezTo>
                      <a:pt x="3930" y="15553"/>
                      <a:pt x="3988" y="15605"/>
                      <a:pt x="4013" y="15613"/>
                    </a:cubicBezTo>
                    <a:cubicBezTo>
                      <a:pt x="4037" y="15620"/>
                      <a:pt x="4099" y="15665"/>
                      <a:pt x="4154" y="15714"/>
                    </a:cubicBezTo>
                    <a:cubicBezTo>
                      <a:pt x="4209" y="15764"/>
                      <a:pt x="4414" y="15931"/>
                      <a:pt x="4608" y="16087"/>
                    </a:cubicBezTo>
                    <a:cubicBezTo>
                      <a:pt x="5002" y="16406"/>
                      <a:pt x="5130" y="16538"/>
                      <a:pt x="5130" y="16636"/>
                    </a:cubicBezTo>
                    <a:cubicBezTo>
                      <a:pt x="5130" y="16672"/>
                      <a:pt x="5020" y="16772"/>
                      <a:pt x="4886" y="16856"/>
                    </a:cubicBezTo>
                    <a:cubicBezTo>
                      <a:pt x="4691" y="16979"/>
                      <a:pt x="4646" y="17027"/>
                      <a:pt x="4664" y="17099"/>
                    </a:cubicBezTo>
                    <a:cubicBezTo>
                      <a:pt x="4707" y="17278"/>
                      <a:pt x="4627" y="17383"/>
                      <a:pt x="4231" y="17659"/>
                    </a:cubicBezTo>
                    <a:cubicBezTo>
                      <a:pt x="4183" y="17692"/>
                      <a:pt x="4162" y="17758"/>
                      <a:pt x="4162" y="17879"/>
                    </a:cubicBezTo>
                    <a:cubicBezTo>
                      <a:pt x="4162" y="18059"/>
                      <a:pt x="4168" y="18069"/>
                      <a:pt x="4586" y="18467"/>
                    </a:cubicBezTo>
                    <a:cubicBezTo>
                      <a:pt x="4677" y="18553"/>
                      <a:pt x="5552" y="19410"/>
                      <a:pt x="5687" y="19546"/>
                    </a:cubicBezTo>
                    <a:cubicBezTo>
                      <a:pt x="5738" y="19598"/>
                      <a:pt x="5885" y="19745"/>
                      <a:pt x="6017" y="19874"/>
                    </a:cubicBezTo>
                    <a:cubicBezTo>
                      <a:pt x="6524" y="20372"/>
                      <a:pt x="6584" y="20435"/>
                      <a:pt x="6603" y="20501"/>
                    </a:cubicBezTo>
                    <a:cubicBezTo>
                      <a:pt x="6614" y="20539"/>
                      <a:pt x="6639" y="20559"/>
                      <a:pt x="6663" y="20547"/>
                    </a:cubicBezTo>
                    <a:cubicBezTo>
                      <a:pt x="6688" y="20534"/>
                      <a:pt x="6764" y="20590"/>
                      <a:pt x="6830" y="20671"/>
                    </a:cubicBezTo>
                    <a:cubicBezTo>
                      <a:pt x="6897" y="20752"/>
                      <a:pt x="6966" y="20824"/>
                      <a:pt x="6980" y="20829"/>
                    </a:cubicBezTo>
                    <a:cubicBezTo>
                      <a:pt x="7025" y="20844"/>
                      <a:pt x="7686" y="21502"/>
                      <a:pt x="7713" y="21558"/>
                    </a:cubicBezTo>
                    <a:cubicBezTo>
                      <a:pt x="7726" y="21587"/>
                      <a:pt x="7765" y="21595"/>
                      <a:pt x="7798" y="21575"/>
                    </a:cubicBezTo>
                    <a:cubicBezTo>
                      <a:pt x="7863" y="21538"/>
                      <a:pt x="8266" y="21490"/>
                      <a:pt x="8916" y="21440"/>
                    </a:cubicBezTo>
                    <a:cubicBezTo>
                      <a:pt x="9240" y="21415"/>
                      <a:pt x="9345" y="21384"/>
                      <a:pt x="9533" y="21264"/>
                    </a:cubicBezTo>
                    <a:cubicBezTo>
                      <a:pt x="9756" y="21122"/>
                      <a:pt x="9765" y="21124"/>
                      <a:pt x="10740" y="21072"/>
                    </a:cubicBezTo>
                    <a:cubicBezTo>
                      <a:pt x="11282" y="21043"/>
                      <a:pt x="12130" y="20998"/>
                      <a:pt x="12620" y="20971"/>
                    </a:cubicBezTo>
                    <a:lnTo>
                      <a:pt x="13511" y="20920"/>
                    </a:lnTo>
                    <a:lnTo>
                      <a:pt x="13678" y="20761"/>
                    </a:lnTo>
                    <a:cubicBezTo>
                      <a:pt x="13770" y="20675"/>
                      <a:pt x="14180" y="20279"/>
                      <a:pt x="14586" y="19880"/>
                    </a:cubicBezTo>
                    <a:cubicBezTo>
                      <a:pt x="14992" y="19481"/>
                      <a:pt x="15331" y="19156"/>
                      <a:pt x="15340" y="19156"/>
                    </a:cubicBezTo>
                    <a:cubicBezTo>
                      <a:pt x="15349" y="19156"/>
                      <a:pt x="15468" y="19035"/>
                      <a:pt x="15605" y="18891"/>
                    </a:cubicBezTo>
                    <a:cubicBezTo>
                      <a:pt x="15742" y="18746"/>
                      <a:pt x="15958" y="18534"/>
                      <a:pt x="16085" y="18422"/>
                    </a:cubicBezTo>
                    <a:cubicBezTo>
                      <a:pt x="16212" y="18309"/>
                      <a:pt x="16350" y="18165"/>
                      <a:pt x="16398" y="18099"/>
                    </a:cubicBezTo>
                    <a:cubicBezTo>
                      <a:pt x="16445" y="18034"/>
                      <a:pt x="16498" y="17975"/>
                      <a:pt x="16513" y="17975"/>
                    </a:cubicBezTo>
                    <a:cubicBezTo>
                      <a:pt x="16529" y="17975"/>
                      <a:pt x="16702" y="17815"/>
                      <a:pt x="16899" y="17619"/>
                    </a:cubicBezTo>
                    <a:cubicBezTo>
                      <a:pt x="17095" y="17423"/>
                      <a:pt x="17301" y="17229"/>
                      <a:pt x="17353" y="17184"/>
                    </a:cubicBezTo>
                    <a:cubicBezTo>
                      <a:pt x="17404" y="17138"/>
                      <a:pt x="17500" y="17035"/>
                      <a:pt x="17567" y="16952"/>
                    </a:cubicBezTo>
                    <a:cubicBezTo>
                      <a:pt x="17633" y="16869"/>
                      <a:pt x="17696" y="16799"/>
                      <a:pt x="17708" y="16799"/>
                    </a:cubicBezTo>
                    <a:cubicBezTo>
                      <a:pt x="17740" y="16799"/>
                      <a:pt x="18065" y="16496"/>
                      <a:pt x="18492" y="16065"/>
                    </a:cubicBezTo>
                    <a:cubicBezTo>
                      <a:pt x="18692" y="15862"/>
                      <a:pt x="18898" y="15658"/>
                      <a:pt x="18950" y="15613"/>
                    </a:cubicBezTo>
                    <a:cubicBezTo>
                      <a:pt x="19002" y="15567"/>
                      <a:pt x="19098" y="15463"/>
                      <a:pt x="19164" y="15381"/>
                    </a:cubicBezTo>
                    <a:cubicBezTo>
                      <a:pt x="19231" y="15298"/>
                      <a:pt x="19297" y="15228"/>
                      <a:pt x="19310" y="15228"/>
                    </a:cubicBezTo>
                    <a:cubicBezTo>
                      <a:pt x="19349" y="15228"/>
                      <a:pt x="19861" y="14718"/>
                      <a:pt x="19961" y="14578"/>
                    </a:cubicBezTo>
                    <a:cubicBezTo>
                      <a:pt x="20012" y="14507"/>
                      <a:pt x="20071" y="14443"/>
                      <a:pt x="20089" y="14443"/>
                    </a:cubicBezTo>
                    <a:cubicBezTo>
                      <a:pt x="20108" y="14442"/>
                      <a:pt x="20176" y="14391"/>
                      <a:pt x="20243" y="14324"/>
                    </a:cubicBezTo>
                    <a:cubicBezTo>
                      <a:pt x="20310" y="14256"/>
                      <a:pt x="20373" y="14200"/>
                      <a:pt x="20385" y="14200"/>
                    </a:cubicBezTo>
                    <a:cubicBezTo>
                      <a:pt x="20406" y="14200"/>
                      <a:pt x="20444" y="14159"/>
                      <a:pt x="20693" y="13849"/>
                    </a:cubicBezTo>
                    <a:cubicBezTo>
                      <a:pt x="20772" y="13751"/>
                      <a:pt x="20874" y="13659"/>
                      <a:pt x="20920" y="13640"/>
                    </a:cubicBezTo>
                    <a:cubicBezTo>
                      <a:pt x="20966" y="13621"/>
                      <a:pt x="21001" y="13585"/>
                      <a:pt x="21001" y="13561"/>
                    </a:cubicBezTo>
                    <a:cubicBezTo>
                      <a:pt x="21001" y="13516"/>
                      <a:pt x="21386" y="13120"/>
                      <a:pt x="21430" y="13120"/>
                    </a:cubicBezTo>
                    <a:cubicBezTo>
                      <a:pt x="21443" y="13120"/>
                      <a:pt x="21485" y="13068"/>
                      <a:pt x="21524" y="13007"/>
                    </a:cubicBezTo>
                    <a:cubicBezTo>
                      <a:pt x="21568" y="12937"/>
                      <a:pt x="21594" y="12837"/>
                      <a:pt x="21597" y="12747"/>
                    </a:cubicBezTo>
                    <a:cubicBezTo>
                      <a:pt x="21599" y="12657"/>
                      <a:pt x="21578" y="12581"/>
                      <a:pt x="21537" y="12560"/>
                    </a:cubicBezTo>
                    <a:cubicBezTo>
                      <a:pt x="21489" y="12536"/>
                      <a:pt x="21480" y="12481"/>
                      <a:pt x="21494" y="12289"/>
                    </a:cubicBezTo>
                    <a:cubicBezTo>
                      <a:pt x="21504" y="12156"/>
                      <a:pt x="21502" y="12027"/>
                      <a:pt x="21490" y="12001"/>
                    </a:cubicBezTo>
                    <a:cubicBezTo>
                      <a:pt x="21477" y="11975"/>
                      <a:pt x="21289" y="11925"/>
                      <a:pt x="21074" y="11894"/>
                    </a:cubicBezTo>
                    <a:cubicBezTo>
                      <a:pt x="20859" y="11862"/>
                      <a:pt x="20596" y="11817"/>
                      <a:pt x="20483" y="11792"/>
                    </a:cubicBezTo>
                    <a:cubicBezTo>
                      <a:pt x="20371" y="11767"/>
                      <a:pt x="20059" y="11710"/>
                      <a:pt x="19794" y="11667"/>
                    </a:cubicBezTo>
                    <a:cubicBezTo>
                      <a:pt x="19528" y="11624"/>
                      <a:pt x="19203" y="11571"/>
                      <a:pt x="19070" y="11549"/>
                    </a:cubicBezTo>
                    <a:cubicBezTo>
                      <a:pt x="18937" y="11526"/>
                      <a:pt x="18651" y="11483"/>
                      <a:pt x="18436" y="11453"/>
                    </a:cubicBezTo>
                    <a:cubicBezTo>
                      <a:pt x="18221" y="11422"/>
                      <a:pt x="18023" y="11386"/>
                      <a:pt x="17995" y="11374"/>
                    </a:cubicBezTo>
                    <a:cubicBezTo>
                      <a:pt x="17957" y="11356"/>
                      <a:pt x="17949" y="11276"/>
                      <a:pt x="17961" y="11057"/>
                    </a:cubicBezTo>
                    <a:cubicBezTo>
                      <a:pt x="17977" y="10760"/>
                      <a:pt x="17963" y="10721"/>
                      <a:pt x="17888" y="10820"/>
                    </a:cubicBezTo>
                    <a:cubicBezTo>
                      <a:pt x="17839" y="10884"/>
                      <a:pt x="17770" y="10840"/>
                      <a:pt x="17781" y="10752"/>
                    </a:cubicBezTo>
                    <a:cubicBezTo>
                      <a:pt x="17785" y="10718"/>
                      <a:pt x="17809" y="10644"/>
                      <a:pt x="17832" y="10588"/>
                    </a:cubicBezTo>
                    <a:cubicBezTo>
                      <a:pt x="17856" y="10531"/>
                      <a:pt x="17885" y="10258"/>
                      <a:pt x="17897" y="9977"/>
                    </a:cubicBezTo>
                    <a:cubicBezTo>
                      <a:pt x="17940" y="8897"/>
                      <a:pt x="17956" y="8732"/>
                      <a:pt x="18038" y="8615"/>
                    </a:cubicBezTo>
                    <a:cubicBezTo>
                      <a:pt x="18080" y="8555"/>
                      <a:pt x="18139" y="8508"/>
                      <a:pt x="18166" y="8508"/>
                    </a:cubicBezTo>
                    <a:cubicBezTo>
                      <a:pt x="18223" y="8508"/>
                      <a:pt x="18231" y="8452"/>
                      <a:pt x="18183" y="8384"/>
                    </a:cubicBezTo>
                    <a:cubicBezTo>
                      <a:pt x="18139" y="8320"/>
                      <a:pt x="18226" y="7156"/>
                      <a:pt x="18282" y="7067"/>
                    </a:cubicBezTo>
                    <a:cubicBezTo>
                      <a:pt x="18315" y="7015"/>
                      <a:pt x="18317" y="6984"/>
                      <a:pt x="18286" y="6959"/>
                    </a:cubicBezTo>
                    <a:cubicBezTo>
                      <a:pt x="18260" y="6938"/>
                      <a:pt x="18254" y="6860"/>
                      <a:pt x="18269" y="6739"/>
                    </a:cubicBezTo>
                    <a:cubicBezTo>
                      <a:pt x="18289" y="6582"/>
                      <a:pt x="18285" y="6552"/>
                      <a:pt x="18239" y="6575"/>
                    </a:cubicBezTo>
                    <a:cubicBezTo>
                      <a:pt x="18157" y="6617"/>
                      <a:pt x="18119" y="6492"/>
                      <a:pt x="18192" y="6422"/>
                    </a:cubicBezTo>
                    <a:cubicBezTo>
                      <a:pt x="18246" y="6371"/>
                      <a:pt x="18244" y="6346"/>
                      <a:pt x="18201" y="6236"/>
                    </a:cubicBezTo>
                    <a:cubicBezTo>
                      <a:pt x="18142" y="6088"/>
                      <a:pt x="18149" y="5574"/>
                      <a:pt x="18213" y="5173"/>
                    </a:cubicBezTo>
                    <a:cubicBezTo>
                      <a:pt x="18237" y="5025"/>
                      <a:pt x="18266" y="4766"/>
                      <a:pt x="18273" y="4597"/>
                    </a:cubicBezTo>
                    <a:cubicBezTo>
                      <a:pt x="18287" y="4283"/>
                      <a:pt x="18311" y="4173"/>
                      <a:pt x="18359" y="4212"/>
                    </a:cubicBezTo>
                    <a:cubicBezTo>
                      <a:pt x="18419" y="4261"/>
                      <a:pt x="18483" y="4143"/>
                      <a:pt x="18496" y="3964"/>
                    </a:cubicBezTo>
                    <a:cubicBezTo>
                      <a:pt x="18504" y="3859"/>
                      <a:pt x="18537" y="3442"/>
                      <a:pt x="18569" y="3037"/>
                    </a:cubicBezTo>
                    <a:cubicBezTo>
                      <a:pt x="18639" y="2148"/>
                      <a:pt x="18642" y="1941"/>
                      <a:pt x="18590" y="1873"/>
                    </a:cubicBezTo>
                    <a:cubicBezTo>
                      <a:pt x="18554" y="1825"/>
                      <a:pt x="18395" y="1782"/>
                      <a:pt x="18252" y="1782"/>
                    </a:cubicBezTo>
                    <a:cubicBezTo>
                      <a:pt x="18221" y="1782"/>
                      <a:pt x="18110" y="1763"/>
                      <a:pt x="18008" y="1737"/>
                    </a:cubicBezTo>
                    <a:cubicBezTo>
                      <a:pt x="17906" y="1711"/>
                      <a:pt x="17694" y="1653"/>
                      <a:pt x="17537" y="1613"/>
                    </a:cubicBezTo>
                    <a:cubicBezTo>
                      <a:pt x="17379" y="1572"/>
                      <a:pt x="17140" y="1539"/>
                      <a:pt x="17006" y="1539"/>
                    </a:cubicBezTo>
                    <a:cubicBezTo>
                      <a:pt x="16844" y="1539"/>
                      <a:pt x="16756" y="1517"/>
                      <a:pt x="16745" y="1477"/>
                    </a:cubicBezTo>
                    <a:cubicBezTo>
                      <a:pt x="16733" y="1437"/>
                      <a:pt x="16635" y="1416"/>
                      <a:pt x="16466" y="1409"/>
                    </a:cubicBezTo>
                    <a:cubicBezTo>
                      <a:pt x="16323" y="1403"/>
                      <a:pt x="16185" y="1383"/>
                      <a:pt x="16162" y="1364"/>
                    </a:cubicBezTo>
                    <a:cubicBezTo>
                      <a:pt x="16113" y="1324"/>
                      <a:pt x="15983" y="1302"/>
                      <a:pt x="15648" y="1273"/>
                    </a:cubicBezTo>
                    <a:cubicBezTo>
                      <a:pt x="15515" y="1262"/>
                      <a:pt x="15240" y="1202"/>
                      <a:pt x="15036" y="1143"/>
                    </a:cubicBezTo>
                    <a:cubicBezTo>
                      <a:pt x="14831" y="1085"/>
                      <a:pt x="14574" y="1039"/>
                      <a:pt x="14466" y="1042"/>
                    </a:cubicBezTo>
                    <a:cubicBezTo>
                      <a:pt x="14358" y="1044"/>
                      <a:pt x="14226" y="1020"/>
                      <a:pt x="14171" y="991"/>
                    </a:cubicBezTo>
                    <a:cubicBezTo>
                      <a:pt x="14115" y="961"/>
                      <a:pt x="13964" y="935"/>
                      <a:pt x="13837" y="929"/>
                    </a:cubicBezTo>
                    <a:cubicBezTo>
                      <a:pt x="13709" y="922"/>
                      <a:pt x="13584" y="894"/>
                      <a:pt x="13558" y="866"/>
                    </a:cubicBezTo>
                    <a:cubicBezTo>
                      <a:pt x="13532" y="839"/>
                      <a:pt x="13461" y="821"/>
                      <a:pt x="13400" y="821"/>
                    </a:cubicBezTo>
                    <a:cubicBezTo>
                      <a:pt x="13339" y="822"/>
                      <a:pt x="13143" y="802"/>
                      <a:pt x="12963" y="782"/>
                    </a:cubicBezTo>
                    <a:cubicBezTo>
                      <a:pt x="12704" y="753"/>
                      <a:pt x="12615" y="723"/>
                      <a:pt x="12535" y="635"/>
                    </a:cubicBezTo>
                    <a:cubicBezTo>
                      <a:pt x="12421" y="509"/>
                      <a:pt x="12103" y="426"/>
                      <a:pt x="12064" y="510"/>
                    </a:cubicBezTo>
                    <a:cubicBezTo>
                      <a:pt x="12038" y="566"/>
                      <a:pt x="11839" y="546"/>
                      <a:pt x="11588" y="460"/>
                    </a:cubicBezTo>
                    <a:cubicBezTo>
                      <a:pt x="11512" y="433"/>
                      <a:pt x="11409" y="425"/>
                      <a:pt x="11357" y="443"/>
                    </a:cubicBezTo>
                    <a:cubicBezTo>
                      <a:pt x="11305" y="460"/>
                      <a:pt x="11184" y="438"/>
                      <a:pt x="11087" y="397"/>
                    </a:cubicBezTo>
                    <a:cubicBezTo>
                      <a:pt x="10990" y="357"/>
                      <a:pt x="10776" y="309"/>
                      <a:pt x="10612" y="290"/>
                    </a:cubicBezTo>
                    <a:cubicBezTo>
                      <a:pt x="10448" y="271"/>
                      <a:pt x="10208" y="224"/>
                      <a:pt x="10077" y="188"/>
                    </a:cubicBezTo>
                    <a:cubicBezTo>
                      <a:pt x="9945" y="152"/>
                      <a:pt x="9823" y="135"/>
                      <a:pt x="9807" y="149"/>
                    </a:cubicBezTo>
                    <a:cubicBezTo>
                      <a:pt x="9790" y="162"/>
                      <a:pt x="9665" y="138"/>
                      <a:pt x="9528" y="92"/>
                    </a:cubicBezTo>
                    <a:cubicBezTo>
                      <a:pt x="9379" y="43"/>
                      <a:pt x="9081" y="8"/>
                      <a:pt x="8796" y="2"/>
                    </a:cubicBezTo>
                    <a:close/>
                    <a:moveTo>
                      <a:pt x="6505" y="19"/>
                    </a:moveTo>
                    <a:cubicBezTo>
                      <a:pt x="6389" y="19"/>
                      <a:pt x="6324" y="90"/>
                      <a:pt x="6402" y="132"/>
                    </a:cubicBezTo>
                    <a:cubicBezTo>
                      <a:pt x="6502" y="185"/>
                      <a:pt x="6616" y="164"/>
                      <a:pt x="6616" y="92"/>
                    </a:cubicBezTo>
                    <a:cubicBezTo>
                      <a:pt x="6616" y="43"/>
                      <a:pt x="6577" y="19"/>
                      <a:pt x="6505" y="19"/>
                    </a:cubicBezTo>
                    <a:close/>
                    <a:moveTo>
                      <a:pt x="4291" y="510"/>
                    </a:moveTo>
                    <a:cubicBezTo>
                      <a:pt x="4304" y="537"/>
                      <a:pt x="4353" y="558"/>
                      <a:pt x="4398" y="556"/>
                    </a:cubicBezTo>
                    <a:cubicBezTo>
                      <a:pt x="4477" y="552"/>
                      <a:pt x="4474" y="551"/>
                      <a:pt x="4402" y="510"/>
                    </a:cubicBezTo>
                    <a:cubicBezTo>
                      <a:pt x="4300" y="452"/>
                      <a:pt x="4264" y="452"/>
                      <a:pt x="4291" y="510"/>
                    </a:cubicBezTo>
                    <a:close/>
                    <a:moveTo>
                      <a:pt x="205" y="1098"/>
                    </a:moveTo>
                    <a:cubicBezTo>
                      <a:pt x="173" y="1098"/>
                      <a:pt x="145" y="1135"/>
                      <a:pt x="145" y="1177"/>
                    </a:cubicBezTo>
                    <a:cubicBezTo>
                      <a:pt x="145" y="1220"/>
                      <a:pt x="168" y="1245"/>
                      <a:pt x="193" y="1234"/>
                    </a:cubicBezTo>
                    <a:cubicBezTo>
                      <a:pt x="261" y="1204"/>
                      <a:pt x="271" y="1098"/>
                      <a:pt x="205" y="1098"/>
                    </a:cubicBezTo>
                    <a:close/>
                    <a:moveTo>
                      <a:pt x="18389" y="4597"/>
                    </a:moveTo>
                    <a:cubicBezTo>
                      <a:pt x="18363" y="4610"/>
                      <a:pt x="18385" y="4625"/>
                      <a:pt x="18436" y="4625"/>
                    </a:cubicBezTo>
                    <a:cubicBezTo>
                      <a:pt x="18487" y="4625"/>
                      <a:pt x="18509" y="4610"/>
                      <a:pt x="18483" y="4597"/>
                    </a:cubicBezTo>
                    <a:cubicBezTo>
                      <a:pt x="18458" y="4583"/>
                      <a:pt x="18415" y="4583"/>
                      <a:pt x="18389" y="4597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465" name="Shape 560">
                <a:extLst>
                  <a:ext uri="{FF2B5EF4-FFF2-40B4-BE49-F238E27FC236}">
                    <a16:creationId xmlns:a16="http://schemas.microsoft.com/office/drawing/2014/main" id="{831661BD-6839-4DDC-BBC7-7EF8CFD57AC8}"/>
                  </a:ext>
                </a:extLst>
              </p:cNvPr>
              <p:cNvSpPr/>
              <p:nvPr/>
            </p:nvSpPr>
            <p:spPr>
              <a:xfrm>
                <a:off x="-476326" y="963521"/>
                <a:ext cx="3435843" cy="5222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defTabSz="219075">
                  <a:defRPr sz="2200" i="1">
                    <a:solidFill>
                      <a:srgbClr val="B42C2D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rPr sz="1100" dirty="0" err="1"/>
                  <a:t>Parceiros</a:t>
                </a:r>
                <a:r>
                  <a:rPr sz="1100" dirty="0"/>
                  <a:t> </a:t>
                </a:r>
                <a:r>
                  <a:rPr sz="1100" dirty="0" err="1"/>
                  <a:t>remotas</a:t>
                </a:r>
                <a:endParaRPr sz="1100" dirty="0"/>
              </a:p>
            </p:txBody>
          </p:sp>
        </p:grpSp>
      </p:grpSp>
      <p:grpSp>
        <p:nvGrpSpPr>
          <p:cNvPr id="466" name="Group 565">
            <a:extLst>
              <a:ext uri="{FF2B5EF4-FFF2-40B4-BE49-F238E27FC236}">
                <a16:creationId xmlns:a16="http://schemas.microsoft.com/office/drawing/2014/main" id="{8FF4473D-4961-4384-B45F-F9E30960093B}"/>
              </a:ext>
            </a:extLst>
          </p:cNvPr>
          <p:cNvGrpSpPr/>
          <p:nvPr/>
        </p:nvGrpSpPr>
        <p:grpSpPr>
          <a:xfrm>
            <a:off x="3543829" y="5741651"/>
            <a:ext cx="599574" cy="789956"/>
            <a:chOff x="17859" y="72743"/>
            <a:chExt cx="1598862" cy="2106548"/>
          </a:xfrm>
        </p:grpSpPr>
        <p:pic>
          <p:nvPicPr>
            <p:cNvPr id="467" name="image40.tif">
              <a:extLst>
                <a:ext uri="{FF2B5EF4-FFF2-40B4-BE49-F238E27FC236}">
                  <a16:creationId xmlns:a16="http://schemas.microsoft.com/office/drawing/2014/main" id="{41F8ECF1-0B20-416D-874F-C4F19FC9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62" t="1012" r="138" b="1213"/>
            <a:stretch>
              <a:fillRect/>
            </a:stretch>
          </p:blipFill>
          <p:spPr>
            <a:xfrm>
              <a:off x="453084" y="72743"/>
              <a:ext cx="1163638" cy="1618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8" y="0"/>
                  </a:moveTo>
                  <a:lnTo>
                    <a:pt x="4862" y="1721"/>
                  </a:lnTo>
                  <a:lnTo>
                    <a:pt x="15" y="3670"/>
                  </a:lnTo>
                  <a:lnTo>
                    <a:pt x="0" y="12767"/>
                  </a:lnTo>
                  <a:lnTo>
                    <a:pt x="0" y="16734"/>
                  </a:lnTo>
                  <a:lnTo>
                    <a:pt x="2181" y="17618"/>
                  </a:lnTo>
                  <a:cubicBezTo>
                    <a:pt x="3384" y="18103"/>
                    <a:pt x="4665" y="18418"/>
                    <a:pt x="5032" y="18317"/>
                  </a:cubicBezTo>
                  <a:cubicBezTo>
                    <a:pt x="5447" y="18203"/>
                    <a:pt x="5771" y="18337"/>
                    <a:pt x="5901" y="18677"/>
                  </a:cubicBezTo>
                  <a:cubicBezTo>
                    <a:pt x="6015" y="18977"/>
                    <a:pt x="7500" y="19796"/>
                    <a:pt x="9209" y="20504"/>
                  </a:cubicBezTo>
                  <a:cubicBezTo>
                    <a:pt x="10674" y="21111"/>
                    <a:pt x="11468" y="21427"/>
                    <a:pt x="12377" y="21600"/>
                  </a:cubicBezTo>
                  <a:cubicBezTo>
                    <a:pt x="12468" y="21578"/>
                    <a:pt x="12807" y="21560"/>
                    <a:pt x="12841" y="21536"/>
                  </a:cubicBezTo>
                  <a:cubicBezTo>
                    <a:pt x="13753" y="20881"/>
                    <a:pt x="20883" y="18147"/>
                    <a:pt x="21254" y="18312"/>
                  </a:cubicBezTo>
                  <a:cubicBezTo>
                    <a:pt x="21434" y="18392"/>
                    <a:pt x="21560" y="15221"/>
                    <a:pt x="21600" y="11136"/>
                  </a:cubicBezTo>
                  <a:cubicBezTo>
                    <a:pt x="21565" y="6604"/>
                    <a:pt x="21441" y="4542"/>
                    <a:pt x="21084" y="4533"/>
                  </a:cubicBezTo>
                  <a:cubicBezTo>
                    <a:pt x="20494" y="4519"/>
                    <a:pt x="10424" y="555"/>
                    <a:pt x="9754" y="74"/>
                  </a:cubicBezTo>
                  <a:cubicBezTo>
                    <a:pt x="9712" y="43"/>
                    <a:pt x="9303" y="28"/>
                    <a:pt x="912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68" name="Shape 564">
              <a:extLst>
                <a:ext uri="{FF2B5EF4-FFF2-40B4-BE49-F238E27FC236}">
                  <a16:creationId xmlns:a16="http://schemas.microsoft.com/office/drawing/2014/main" id="{2B770F4D-404D-49FD-8336-FEB9CC652444}"/>
                </a:ext>
              </a:extLst>
            </p:cNvPr>
            <p:cNvSpPr/>
            <p:nvPr/>
          </p:nvSpPr>
          <p:spPr>
            <a:xfrm>
              <a:off x="17859" y="1807373"/>
              <a:ext cx="1588575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2000" b="1">
                  <a:solidFill>
                    <a:srgbClr val="0433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>
                <a:defRPr sz="1600"/>
              </a:pPr>
              <a:r>
                <a:rPr sz="900"/>
                <a:t>LEGADOS</a:t>
              </a:r>
            </a:p>
          </p:txBody>
        </p:sp>
      </p:grpSp>
      <p:grpSp>
        <p:nvGrpSpPr>
          <p:cNvPr id="469" name="Group 568">
            <a:extLst>
              <a:ext uri="{FF2B5EF4-FFF2-40B4-BE49-F238E27FC236}">
                <a16:creationId xmlns:a16="http://schemas.microsoft.com/office/drawing/2014/main" id="{6DBD8874-1589-4EDB-88F6-85A28D01AC51}"/>
              </a:ext>
            </a:extLst>
          </p:cNvPr>
          <p:cNvGrpSpPr/>
          <p:nvPr/>
        </p:nvGrpSpPr>
        <p:grpSpPr>
          <a:xfrm>
            <a:off x="5674095" y="4340351"/>
            <a:ext cx="428308" cy="290444"/>
            <a:chOff x="0" y="0"/>
            <a:chExt cx="1013957" cy="774515"/>
          </a:xfrm>
        </p:grpSpPr>
        <p:sp>
          <p:nvSpPr>
            <p:cNvPr id="470" name="Shape 566">
              <a:extLst>
                <a:ext uri="{FF2B5EF4-FFF2-40B4-BE49-F238E27FC236}">
                  <a16:creationId xmlns:a16="http://schemas.microsoft.com/office/drawing/2014/main" id="{40A799DB-4D9D-486C-871A-171B70964FE5}"/>
                </a:ext>
              </a:extLst>
            </p:cNvPr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 defTabSz="433229">
                <a:defRPr sz="4400">
                  <a:solidFill>
                    <a:srgbClr val="FFFFFF"/>
                  </a:solidFill>
                </a:defRPr>
              </a:pPr>
              <a:endParaRPr sz="4800" b="1"/>
            </a:p>
          </p:txBody>
        </p:sp>
        <p:sp>
          <p:nvSpPr>
            <p:cNvPr id="471" name="Shape 567">
              <a:extLst>
                <a:ext uri="{FF2B5EF4-FFF2-40B4-BE49-F238E27FC236}">
                  <a16:creationId xmlns:a16="http://schemas.microsoft.com/office/drawing/2014/main" id="{9BE5BE96-99CE-4C98-8C0F-08BC53B0C0B4}"/>
                </a:ext>
              </a:extLst>
            </p:cNvPr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 defTabSz="1155278">
                <a:defRPr sz="16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800"/>
                <a:t>SMB</a:t>
              </a:r>
            </a:p>
          </p:txBody>
        </p:sp>
      </p:grpSp>
      <p:grpSp>
        <p:nvGrpSpPr>
          <p:cNvPr id="472" name="Group 571">
            <a:extLst>
              <a:ext uri="{FF2B5EF4-FFF2-40B4-BE49-F238E27FC236}">
                <a16:creationId xmlns:a16="http://schemas.microsoft.com/office/drawing/2014/main" id="{D57DBB47-2FD2-4988-92FE-44E087584514}"/>
              </a:ext>
            </a:extLst>
          </p:cNvPr>
          <p:cNvGrpSpPr/>
          <p:nvPr/>
        </p:nvGrpSpPr>
        <p:grpSpPr>
          <a:xfrm>
            <a:off x="2340167" y="4331246"/>
            <a:ext cx="517487" cy="290444"/>
            <a:chOff x="0" y="0"/>
            <a:chExt cx="1013957" cy="774515"/>
          </a:xfrm>
        </p:grpSpPr>
        <p:sp>
          <p:nvSpPr>
            <p:cNvPr id="473" name="Shape 569">
              <a:extLst>
                <a:ext uri="{FF2B5EF4-FFF2-40B4-BE49-F238E27FC236}">
                  <a16:creationId xmlns:a16="http://schemas.microsoft.com/office/drawing/2014/main" id="{E0AF27B6-6F33-4EB3-9104-36F92B24C05F}"/>
                </a:ext>
              </a:extLst>
            </p:cNvPr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 defTabSz="433229">
                <a:defRPr sz="4400">
                  <a:solidFill>
                    <a:srgbClr val="FFFFFF"/>
                  </a:solidFill>
                </a:defRPr>
              </a:pPr>
              <a:endParaRPr sz="4800" b="1"/>
            </a:p>
          </p:txBody>
        </p:sp>
        <p:sp>
          <p:nvSpPr>
            <p:cNvPr id="474" name="Shape 570">
              <a:extLst>
                <a:ext uri="{FF2B5EF4-FFF2-40B4-BE49-F238E27FC236}">
                  <a16:creationId xmlns:a16="http://schemas.microsoft.com/office/drawing/2014/main" id="{1A411CA0-004D-46DB-AC4B-A860FE32D83F}"/>
                </a:ext>
              </a:extLst>
            </p:cNvPr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 defTabSz="1155278">
                <a:defRPr sz="16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800" dirty="0"/>
                <a:t>SCP</a:t>
              </a:r>
            </a:p>
          </p:txBody>
        </p:sp>
      </p:grpSp>
      <p:grpSp>
        <p:nvGrpSpPr>
          <p:cNvPr id="475" name="Group 598">
            <a:extLst>
              <a:ext uri="{FF2B5EF4-FFF2-40B4-BE49-F238E27FC236}">
                <a16:creationId xmlns:a16="http://schemas.microsoft.com/office/drawing/2014/main" id="{4C6CA067-3E63-4BF5-BD9A-6B9960E797F8}"/>
              </a:ext>
            </a:extLst>
          </p:cNvPr>
          <p:cNvGrpSpPr/>
          <p:nvPr/>
        </p:nvGrpSpPr>
        <p:grpSpPr>
          <a:xfrm>
            <a:off x="6914510" y="4485484"/>
            <a:ext cx="2205752" cy="1469933"/>
            <a:chOff x="0" y="-238"/>
            <a:chExt cx="5882004" cy="3919819"/>
          </a:xfrm>
        </p:grpSpPr>
        <p:sp>
          <p:nvSpPr>
            <p:cNvPr id="476" name="Shape 572">
              <a:extLst>
                <a:ext uri="{FF2B5EF4-FFF2-40B4-BE49-F238E27FC236}">
                  <a16:creationId xmlns:a16="http://schemas.microsoft.com/office/drawing/2014/main" id="{94BB27CC-E9A8-48B2-9FCB-29FE6AFA3CDE}"/>
                </a:ext>
              </a:extLst>
            </p:cNvPr>
            <p:cNvSpPr/>
            <p:nvPr/>
          </p:nvSpPr>
          <p:spPr>
            <a:xfrm>
              <a:off x="0" y="1879"/>
              <a:ext cx="5882004" cy="3917702"/>
            </a:xfrm>
            <a:prstGeom prst="roundRect">
              <a:avLst>
                <a:gd name="adj" fmla="val 14864"/>
              </a:avLst>
            </a:prstGeom>
            <a:solidFill>
              <a:schemeClr val="accent3"/>
            </a:solidFill>
            <a:ln w="12700" cap="flat">
              <a:noFill/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16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  <a:endParaRPr sz="600"/>
            </a:p>
          </p:txBody>
        </p:sp>
        <p:sp>
          <p:nvSpPr>
            <p:cNvPr id="477" name="Shape 573">
              <a:extLst>
                <a:ext uri="{FF2B5EF4-FFF2-40B4-BE49-F238E27FC236}">
                  <a16:creationId xmlns:a16="http://schemas.microsoft.com/office/drawing/2014/main" id="{05093DFC-3FB1-4C3D-885B-5FD1383490AE}"/>
                </a:ext>
              </a:extLst>
            </p:cNvPr>
            <p:cNvSpPr/>
            <p:nvPr/>
          </p:nvSpPr>
          <p:spPr>
            <a:xfrm>
              <a:off x="508285" y="-238"/>
              <a:ext cx="1619034" cy="575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28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50"/>
                <a:t>Legenda</a:t>
              </a:r>
            </a:p>
          </p:txBody>
        </p:sp>
        <p:grpSp>
          <p:nvGrpSpPr>
            <p:cNvPr id="478" name="Group 576">
              <a:extLst>
                <a:ext uri="{FF2B5EF4-FFF2-40B4-BE49-F238E27FC236}">
                  <a16:creationId xmlns:a16="http://schemas.microsoft.com/office/drawing/2014/main" id="{46E536FD-89E0-4038-900B-3679BE01A468}"/>
                </a:ext>
              </a:extLst>
            </p:cNvPr>
            <p:cNvGrpSpPr/>
            <p:nvPr/>
          </p:nvGrpSpPr>
          <p:grpSpPr>
            <a:xfrm>
              <a:off x="231837" y="1053252"/>
              <a:ext cx="5460853" cy="419174"/>
              <a:chOff x="0" y="0"/>
              <a:chExt cx="5460852" cy="419172"/>
            </a:xfrm>
          </p:grpSpPr>
          <p:sp>
            <p:nvSpPr>
              <p:cNvPr id="497" name="Shape 574">
                <a:extLst>
                  <a:ext uri="{FF2B5EF4-FFF2-40B4-BE49-F238E27FC236}">
                    <a16:creationId xmlns:a16="http://schemas.microsoft.com/office/drawing/2014/main" id="{CFD1A0A4-B84F-4009-A31B-9320A1D6AE51}"/>
                  </a:ext>
                </a:extLst>
              </p:cNvPr>
              <p:cNvSpPr/>
              <p:nvPr/>
            </p:nvSpPr>
            <p:spPr>
              <a:xfrm>
                <a:off x="1181213" y="0"/>
                <a:ext cx="4279640" cy="419173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584200">
                  <a:defRPr sz="2100" i="1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sz="788"/>
                  <a:t>Transporte por arquivo criptografado</a:t>
                </a:r>
              </a:p>
            </p:txBody>
          </p:sp>
          <p:sp>
            <p:nvSpPr>
              <p:cNvPr id="498" name="Shape 575">
                <a:extLst>
                  <a:ext uri="{FF2B5EF4-FFF2-40B4-BE49-F238E27FC236}">
                    <a16:creationId xmlns:a16="http://schemas.microsoft.com/office/drawing/2014/main" id="{EA46C455-AFF5-4CFA-9884-8BB192007B6A}"/>
                  </a:ext>
                </a:extLst>
              </p:cNvPr>
              <p:cNvSpPr/>
              <p:nvPr/>
            </p:nvSpPr>
            <p:spPr>
              <a:xfrm>
                <a:off x="0" y="290073"/>
                <a:ext cx="1023613" cy="1"/>
              </a:xfrm>
              <a:prstGeom prst="line">
                <a:avLst/>
              </a:prstGeom>
              <a:noFill/>
              <a:ln w="63500" cap="flat">
                <a:solidFill>
                  <a:srgbClr val="1A931F"/>
                </a:solidFill>
                <a:prstDash val="sysDot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3200"/>
                </a:pPr>
                <a:endParaRPr sz="1200"/>
              </a:p>
            </p:txBody>
          </p:sp>
        </p:grpSp>
        <p:grpSp>
          <p:nvGrpSpPr>
            <p:cNvPr id="479" name="Group 579">
              <a:extLst>
                <a:ext uri="{FF2B5EF4-FFF2-40B4-BE49-F238E27FC236}">
                  <a16:creationId xmlns:a16="http://schemas.microsoft.com/office/drawing/2014/main" id="{5DAFB581-F755-4AC5-A5F9-EB229FC26577}"/>
                </a:ext>
              </a:extLst>
            </p:cNvPr>
            <p:cNvGrpSpPr/>
            <p:nvPr/>
          </p:nvGrpSpPr>
          <p:grpSpPr>
            <a:xfrm>
              <a:off x="231836" y="1493518"/>
              <a:ext cx="5460854" cy="414780"/>
              <a:chOff x="0" y="0"/>
              <a:chExt cx="5460852" cy="414778"/>
            </a:xfrm>
          </p:grpSpPr>
          <p:sp>
            <p:nvSpPr>
              <p:cNvPr id="495" name="Shape 577">
                <a:extLst>
                  <a:ext uri="{FF2B5EF4-FFF2-40B4-BE49-F238E27FC236}">
                    <a16:creationId xmlns:a16="http://schemas.microsoft.com/office/drawing/2014/main" id="{68D96D64-A53D-4E36-96D9-EC559A2C47F0}"/>
                  </a:ext>
                </a:extLst>
              </p:cNvPr>
              <p:cNvSpPr/>
              <p:nvPr/>
            </p:nvSpPr>
            <p:spPr>
              <a:xfrm>
                <a:off x="1226070" y="0"/>
                <a:ext cx="4234783" cy="414779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584200">
                  <a:defRPr sz="2100" i="1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sz="788"/>
                  <a:t>Web SSL</a:t>
                </a:r>
              </a:p>
            </p:txBody>
          </p:sp>
          <p:sp>
            <p:nvSpPr>
              <p:cNvPr id="496" name="Shape 578">
                <a:extLst>
                  <a:ext uri="{FF2B5EF4-FFF2-40B4-BE49-F238E27FC236}">
                    <a16:creationId xmlns:a16="http://schemas.microsoft.com/office/drawing/2014/main" id="{796AE050-FBAD-479E-8C4E-70F449A9220D}"/>
                  </a:ext>
                </a:extLst>
              </p:cNvPr>
              <p:cNvSpPr/>
              <p:nvPr/>
            </p:nvSpPr>
            <p:spPr>
              <a:xfrm>
                <a:off x="0" y="207389"/>
                <a:ext cx="1012884" cy="1"/>
              </a:xfrm>
              <a:prstGeom prst="line">
                <a:avLst/>
              </a:prstGeom>
              <a:noFill/>
              <a:ln w="635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3200"/>
                </a:pPr>
                <a:endParaRPr sz="1200"/>
              </a:p>
            </p:txBody>
          </p:sp>
        </p:grpSp>
        <p:grpSp>
          <p:nvGrpSpPr>
            <p:cNvPr id="480" name="Group 582">
              <a:extLst>
                <a:ext uri="{FF2B5EF4-FFF2-40B4-BE49-F238E27FC236}">
                  <a16:creationId xmlns:a16="http://schemas.microsoft.com/office/drawing/2014/main" id="{1C39E111-79B1-4B5F-926F-E9F7BC5A16AF}"/>
                </a:ext>
              </a:extLst>
            </p:cNvPr>
            <p:cNvGrpSpPr/>
            <p:nvPr/>
          </p:nvGrpSpPr>
          <p:grpSpPr>
            <a:xfrm>
              <a:off x="231836" y="1933785"/>
              <a:ext cx="5460854" cy="412674"/>
              <a:chOff x="0" y="0"/>
              <a:chExt cx="5460852" cy="412672"/>
            </a:xfrm>
          </p:grpSpPr>
          <p:sp>
            <p:nvSpPr>
              <p:cNvPr id="493" name="Shape 580">
                <a:extLst>
                  <a:ext uri="{FF2B5EF4-FFF2-40B4-BE49-F238E27FC236}">
                    <a16:creationId xmlns:a16="http://schemas.microsoft.com/office/drawing/2014/main" id="{0258DB52-17F5-4B5F-B1D4-A1034F06498D}"/>
                  </a:ext>
                </a:extLst>
              </p:cNvPr>
              <p:cNvSpPr/>
              <p:nvPr/>
            </p:nvSpPr>
            <p:spPr>
              <a:xfrm>
                <a:off x="1247580" y="0"/>
                <a:ext cx="4213273" cy="412673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584200">
                  <a:defRPr sz="2100" i="1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sz="788"/>
                  <a:t>Q-Ware FDS over SSL</a:t>
                </a:r>
              </a:p>
            </p:txBody>
          </p:sp>
          <p:sp>
            <p:nvSpPr>
              <p:cNvPr id="494" name="Shape 581">
                <a:extLst>
                  <a:ext uri="{FF2B5EF4-FFF2-40B4-BE49-F238E27FC236}">
                    <a16:creationId xmlns:a16="http://schemas.microsoft.com/office/drawing/2014/main" id="{E07808E3-583E-42CB-B59F-D2A6264AC8AD}"/>
                  </a:ext>
                </a:extLst>
              </p:cNvPr>
              <p:cNvSpPr/>
              <p:nvPr/>
            </p:nvSpPr>
            <p:spPr>
              <a:xfrm flipV="1">
                <a:off x="0" y="290151"/>
                <a:ext cx="1092423" cy="1"/>
              </a:xfrm>
              <a:prstGeom prst="line">
                <a:avLst/>
              </a:prstGeom>
              <a:noFill/>
              <a:ln w="63500" cap="flat">
                <a:solidFill>
                  <a:srgbClr val="0567AE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3200"/>
                </a:pPr>
                <a:endParaRPr sz="1200"/>
              </a:p>
            </p:txBody>
          </p:sp>
        </p:grpSp>
        <p:grpSp>
          <p:nvGrpSpPr>
            <p:cNvPr id="481" name="Group 585">
              <a:extLst>
                <a:ext uri="{FF2B5EF4-FFF2-40B4-BE49-F238E27FC236}">
                  <a16:creationId xmlns:a16="http://schemas.microsoft.com/office/drawing/2014/main" id="{E35ECA28-FE6F-4605-9B08-99629BA8478A}"/>
                </a:ext>
              </a:extLst>
            </p:cNvPr>
            <p:cNvGrpSpPr/>
            <p:nvPr/>
          </p:nvGrpSpPr>
          <p:grpSpPr>
            <a:xfrm>
              <a:off x="231836" y="2374052"/>
              <a:ext cx="5460854" cy="412673"/>
              <a:chOff x="0" y="0"/>
              <a:chExt cx="5460852" cy="412672"/>
            </a:xfrm>
          </p:grpSpPr>
          <p:sp>
            <p:nvSpPr>
              <p:cNvPr id="491" name="Shape 583">
                <a:extLst>
                  <a:ext uri="{FF2B5EF4-FFF2-40B4-BE49-F238E27FC236}">
                    <a16:creationId xmlns:a16="http://schemas.microsoft.com/office/drawing/2014/main" id="{2948C01B-C18B-4A0E-AC34-58311B0D2650}"/>
                  </a:ext>
                </a:extLst>
              </p:cNvPr>
              <p:cNvSpPr/>
              <p:nvPr/>
            </p:nvSpPr>
            <p:spPr>
              <a:xfrm>
                <a:off x="1247580" y="0"/>
                <a:ext cx="4213273" cy="412673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584200">
                  <a:defRPr sz="2100" i="1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sz="788"/>
                  <a:t>Q-Ware FDS Criptografia Nativa</a:t>
                </a:r>
              </a:p>
            </p:txBody>
          </p:sp>
          <p:sp>
            <p:nvSpPr>
              <p:cNvPr id="492" name="Shape 584">
                <a:extLst>
                  <a:ext uri="{FF2B5EF4-FFF2-40B4-BE49-F238E27FC236}">
                    <a16:creationId xmlns:a16="http://schemas.microsoft.com/office/drawing/2014/main" id="{3FD3ADF8-0511-4AC6-85B0-5D59801B10A9}"/>
                  </a:ext>
                </a:extLst>
              </p:cNvPr>
              <p:cNvSpPr/>
              <p:nvPr/>
            </p:nvSpPr>
            <p:spPr>
              <a:xfrm>
                <a:off x="0" y="244202"/>
                <a:ext cx="1092423" cy="1"/>
              </a:xfrm>
              <a:prstGeom prst="line">
                <a:avLst/>
              </a:prstGeom>
              <a:noFill/>
              <a:ln w="63500" cap="flat">
                <a:solidFill>
                  <a:srgbClr val="007CD6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3200"/>
                </a:pPr>
                <a:endParaRPr sz="1200"/>
              </a:p>
            </p:txBody>
          </p:sp>
        </p:grpSp>
        <p:grpSp>
          <p:nvGrpSpPr>
            <p:cNvPr id="482" name="Group 589">
              <a:extLst>
                <a:ext uri="{FF2B5EF4-FFF2-40B4-BE49-F238E27FC236}">
                  <a16:creationId xmlns:a16="http://schemas.microsoft.com/office/drawing/2014/main" id="{D641AD9C-D812-4F10-B2F3-116D32536895}"/>
                </a:ext>
              </a:extLst>
            </p:cNvPr>
            <p:cNvGrpSpPr/>
            <p:nvPr/>
          </p:nvGrpSpPr>
          <p:grpSpPr>
            <a:xfrm>
              <a:off x="181037" y="2814318"/>
              <a:ext cx="5511653" cy="411631"/>
              <a:chOff x="-50800" y="0"/>
              <a:chExt cx="5511652" cy="411629"/>
            </a:xfrm>
          </p:grpSpPr>
          <p:sp>
            <p:nvSpPr>
              <p:cNvPr id="489" name="Shape 586">
                <a:extLst>
                  <a:ext uri="{FF2B5EF4-FFF2-40B4-BE49-F238E27FC236}">
                    <a16:creationId xmlns:a16="http://schemas.microsoft.com/office/drawing/2014/main" id="{5B8652B3-2132-41F0-8BED-B85CD7B68B33}"/>
                  </a:ext>
                </a:extLst>
              </p:cNvPr>
              <p:cNvSpPr/>
              <p:nvPr/>
            </p:nvSpPr>
            <p:spPr>
              <a:xfrm>
                <a:off x="1258221" y="0"/>
                <a:ext cx="4202632" cy="41163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584200">
                  <a:defRPr sz="2100" i="1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sz="788"/>
                  <a:t>Q-Ware Proxy SSL</a:t>
                </a:r>
              </a:p>
            </p:txBody>
          </p:sp>
          <p:pic>
            <p:nvPicPr>
              <p:cNvPr id="490" name="Imagem 489">
                <a:extLst>
                  <a:ext uri="{FF2B5EF4-FFF2-40B4-BE49-F238E27FC236}">
                    <a16:creationId xmlns:a16="http://schemas.microsoft.com/office/drawing/2014/main" id="{FEE2443B-16AC-45FE-8FA7-8E93EE2D8461}"/>
                  </a:ext>
                </a:extLst>
              </p:cNvPr>
              <p:cNvPicPr>
                <a:picLocks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50800" y="165861"/>
                <a:ext cx="1202598" cy="10160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83" name="Group 593">
              <a:extLst>
                <a:ext uri="{FF2B5EF4-FFF2-40B4-BE49-F238E27FC236}">
                  <a16:creationId xmlns:a16="http://schemas.microsoft.com/office/drawing/2014/main" id="{A6BBBD42-92F9-45DF-95C8-CEE2ECFAE4F3}"/>
                </a:ext>
              </a:extLst>
            </p:cNvPr>
            <p:cNvGrpSpPr/>
            <p:nvPr/>
          </p:nvGrpSpPr>
          <p:grpSpPr>
            <a:xfrm>
              <a:off x="159994" y="3254585"/>
              <a:ext cx="5532696" cy="415493"/>
              <a:chOff x="-71842" y="0"/>
              <a:chExt cx="5532694" cy="415491"/>
            </a:xfrm>
          </p:grpSpPr>
          <p:sp>
            <p:nvSpPr>
              <p:cNvPr id="487" name="Shape 590">
                <a:extLst>
                  <a:ext uri="{FF2B5EF4-FFF2-40B4-BE49-F238E27FC236}">
                    <a16:creationId xmlns:a16="http://schemas.microsoft.com/office/drawing/2014/main" id="{E3515358-4A57-40D0-A005-369D31686968}"/>
                  </a:ext>
                </a:extLst>
              </p:cNvPr>
              <p:cNvSpPr/>
              <p:nvPr/>
            </p:nvSpPr>
            <p:spPr>
              <a:xfrm>
                <a:off x="1218791" y="0"/>
                <a:ext cx="4242062" cy="415492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584200">
                  <a:defRPr sz="2100" i="1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sz="788"/>
                  <a:t>Outros (SCP, SFTP, E-Mail, NFS, SMB)</a:t>
                </a:r>
              </a:p>
            </p:txBody>
          </p:sp>
          <p:pic>
            <p:nvPicPr>
              <p:cNvPr id="488" name="Imagem 487">
                <a:extLst>
                  <a:ext uri="{FF2B5EF4-FFF2-40B4-BE49-F238E27FC236}">
                    <a16:creationId xmlns:a16="http://schemas.microsoft.com/office/drawing/2014/main" id="{80B86B53-C0B5-4E74-869B-1FA04EA66B0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71843" y="162907"/>
                <a:ext cx="1158310" cy="143685"/>
              </a:xfrm>
              <a:prstGeom prst="rect">
                <a:avLst/>
              </a:prstGeom>
              <a:effectLst/>
            </p:spPr>
          </p:pic>
        </p:grpSp>
        <p:grpSp>
          <p:nvGrpSpPr>
            <p:cNvPr id="484" name="Group 597">
              <a:extLst>
                <a:ext uri="{FF2B5EF4-FFF2-40B4-BE49-F238E27FC236}">
                  <a16:creationId xmlns:a16="http://schemas.microsoft.com/office/drawing/2014/main" id="{74E22F0D-349D-4A80-B9B4-20CFFBD52F21}"/>
                </a:ext>
              </a:extLst>
            </p:cNvPr>
            <p:cNvGrpSpPr/>
            <p:nvPr/>
          </p:nvGrpSpPr>
          <p:grpSpPr>
            <a:xfrm>
              <a:off x="160128" y="595822"/>
              <a:ext cx="5511654" cy="419174"/>
              <a:chOff x="-50799" y="0"/>
              <a:chExt cx="5511652" cy="419172"/>
            </a:xfrm>
          </p:grpSpPr>
          <p:sp>
            <p:nvSpPr>
              <p:cNvPr id="485" name="Shape 594">
                <a:extLst>
                  <a:ext uri="{FF2B5EF4-FFF2-40B4-BE49-F238E27FC236}">
                    <a16:creationId xmlns:a16="http://schemas.microsoft.com/office/drawing/2014/main" id="{27868058-5DD5-4453-A806-7AC34955E50B}"/>
                  </a:ext>
                </a:extLst>
              </p:cNvPr>
              <p:cNvSpPr/>
              <p:nvPr/>
            </p:nvSpPr>
            <p:spPr>
              <a:xfrm>
                <a:off x="1181213" y="0"/>
                <a:ext cx="4279640" cy="419173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>
                <a:lvl1pPr algn="l" defTabSz="584200">
                  <a:defRPr sz="2100" i="1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sz="788"/>
                  <a:t>VPN entre Firewalls</a:t>
                </a:r>
              </a:p>
            </p:txBody>
          </p:sp>
          <p:pic>
            <p:nvPicPr>
              <p:cNvPr id="486" name="Imagem 485">
                <a:extLst>
                  <a:ext uri="{FF2B5EF4-FFF2-40B4-BE49-F238E27FC236}">
                    <a16:creationId xmlns:a16="http://schemas.microsoft.com/office/drawing/2014/main" id="{983D9BB9-C934-4663-B1BE-B0201842A856}"/>
                  </a:ext>
                </a:extLst>
              </p:cNvPr>
              <p:cNvPicPr>
                <a:picLocks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50800" y="239273"/>
                <a:ext cx="1125213" cy="101601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499" name="Group 603">
            <a:extLst>
              <a:ext uri="{FF2B5EF4-FFF2-40B4-BE49-F238E27FC236}">
                <a16:creationId xmlns:a16="http://schemas.microsoft.com/office/drawing/2014/main" id="{696DFA25-F1CC-4262-AD37-E9758A0BEB61}"/>
              </a:ext>
            </a:extLst>
          </p:cNvPr>
          <p:cNvGrpSpPr/>
          <p:nvPr/>
        </p:nvGrpSpPr>
        <p:grpSpPr>
          <a:xfrm>
            <a:off x="2385320" y="861283"/>
            <a:ext cx="1117771" cy="410759"/>
            <a:chOff x="-2255638" y="580657"/>
            <a:chExt cx="2980722" cy="1095356"/>
          </a:xfrm>
        </p:grpSpPr>
        <p:grpSp>
          <p:nvGrpSpPr>
            <p:cNvPr id="500" name="Group 601">
              <a:extLst>
                <a:ext uri="{FF2B5EF4-FFF2-40B4-BE49-F238E27FC236}">
                  <a16:creationId xmlns:a16="http://schemas.microsoft.com/office/drawing/2014/main" id="{37598595-880C-4C10-B99C-89FAB80AF061}"/>
                </a:ext>
              </a:extLst>
            </p:cNvPr>
            <p:cNvGrpSpPr/>
            <p:nvPr/>
          </p:nvGrpSpPr>
          <p:grpSpPr>
            <a:xfrm>
              <a:off x="-2255638" y="580657"/>
              <a:ext cx="2980722" cy="1095356"/>
              <a:chOff x="-2376119" y="16933"/>
              <a:chExt cx="2980720" cy="1095355"/>
            </a:xfrm>
          </p:grpSpPr>
          <p:pic>
            <p:nvPicPr>
              <p:cNvPr id="502" name="image22.png">
                <a:extLst>
                  <a:ext uri="{FF2B5EF4-FFF2-40B4-BE49-F238E27FC236}">
                    <a16:creationId xmlns:a16="http://schemas.microsoft.com/office/drawing/2014/main" id="{DD106944-9897-42A2-93AD-06B29F64A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399994" y="16933"/>
                <a:ext cx="1004595" cy="10045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5400" dir="3600000" rotWithShape="0">
                  <a:srgbClr val="A6AAA9">
                    <a:alpha val="70000"/>
                  </a:srgbClr>
                </a:outerShdw>
              </a:effectLst>
            </p:spPr>
          </p:pic>
          <p:sp>
            <p:nvSpPr>
              <p:cNvPr id="503" name="Shape 600">
                <a:extLst>
                  <a:ext uri="{FF2B5EF4-FFF2-40B4-BE49-F238E27FC236}">
                    <a16:creationId xmlns:a16="http://schemas.microsoft.com/office/drawing/2014/main" id="{4602ECA4-FB8F-4961-9D03-67D10E21CA9B}"/>
                  </a:ext>
                </a:extLst>
              </p:cNvPr>
              <p:cNvSpPr/>
              <p:nvPr/>
            </p:nvSpPr>
            <p:spPr>
              <a:xfrm>
                <a:off x="-2376119" y="199045"/>
                <a:ext cx="1964725" cy="913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4288" tIns="14288" rIns="14288" bIns="14288" numCol="1" anchor="ctr">
                <a:noAutofit/>
              </a:bodyPr>
              <a:lstStyle/>
              <a:p>
                <a:pPr defTabSz="219075">
                  <a:defRPr sz="2200" i="1">
                    <a:solidFill>
                      <a:srgbClr val="B12324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rPr sz="1100" dirty="0" err="1"/>
                  <a:t>Usuários</a:t>
                </a:r>
                <a:endParaRPr sz="1100" dirty="0"/>
              </a:p>
              <a:p>
                <a:pPr defTabSz="219075">
                  <a:defRPr sz="2200" i="1">
                    <a:solidFill>
                      <a:srgbClr val="B12324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rPr sz="1100" dirty="0"/>
                  <a:t>On-line</a:t>
                </a:r>
              </a:p>
            </p:txBody>
          </p:sp>
        </p:grpSp>
        <p:pic>
          <p:nvPicPr>
            <p:cNvPr id="501" name="image19.png">
              <a:extLst>
                <a:ext uri="{FF2B5EF4-FFF2-40B4-BE49-F238E27FC236}">
                  <a16:creationId xmlns:a16="http://schemas.microsoft.com/office/drawing/2014/main" id="{3C02B8EE-BC55-4FDB-9AE9-1F5F3FD2B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-541867" y="843158"/>
              <a:ext cx="374626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4" name="Group 606">
            <a:extLst>
              <a:ext uri="{FF2B5EF4-FFF2-40B4-BE49-F238E27FC236}">
                <a16:creationId xmlns:a16="http://schemas.microsoft.com/office/drawing/2014/main" id="{FE837B70-560E-462E-9089-7185419FF88F}"/>
              </a:ext>
            </a:extLst>
          </p:cNvPr>
          <p:cNvGrpSpPr/>
          <p:nvPr/>
        </p:nvGrpSpPr>
        <p:grpSpPr>
          <a:xfrm>
            <a:off x="4064649" y="3319300"/>
            <a:ext cx="1073795" cy="847022"/>
            <a:chOff x="0" y="0"/>
            <a:chExt cx="2863453" cy="2258723"/>
          </a:xfrm>
        </p:grpSpPr>
        <p:pic>
          <p:nvPicPr>
            <p:cNvPr id="505" name="image36.tif">
              <a:extLst>
                <a:ext uri="{FF2B5EF4-FFF2-40B4-BE49-F238E27FC236}">
                  <a16:creationId xmlns:a16="http://schemas.microsoft.com/office/drawing/2014/main" id="{E1286AFF-3796-4A74-A125-897AC78F7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l="112" t="102" r="169" b="434"/>
            <a:stretch>
              <a:fillRect/>
            </a:stretch>
          </p:blipFill>
          <p:spPr>
            <a:xfrm>
              <a:off x="0" y="-1"/>
              <a:ext cx="2863454" cy="211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extrusionOk="0">
                  <a:moveTo>
                    <a:pt x="10849" y="0"/>
                  </a:moveTo>
                  <a:cubicBezTo>
                    <a:pt x="10539" y="4"/>
                    <a:pt x="9971" y="11"/>
                    <a:pt x="9969" y="16"/>
                  </a:cubicBezTo>
                  <a:cubicBezTo>
                    <a:pt x="9960" y="36"/>
                    <a:pt x="9762" y="62"/>
                    <a:pt x="9526" y="77"/>
                  </a:cubicBezTo>
                  <a:cubicBezTo>
                    <a:pt x="9290" y="92"/>
                    <a:pt x="8846" y="143"/>
                    <a:pt x="8538" y="190"/>
                  </a:cubicBezTo>
                  <a:cubicBezTo>
                    <a:pt x="5533" y="648"/>
                    <a:pt x="2740" y="1951"/>
                    <a:pt x="126" y="4118"/>
                  </a:cubicBezTo>
                  <a:lnTo>
                    <a:pt x="0" y="4219"/>
                  </a:lnTo>
                  <a:lnTo>
                    <a:pt x="153" y="4482"/>
                  </a:lnTo>
                  <a:cubicBezTo>
                    <a:pt x="326" y="4776"/>
                    <a:pt x="1707" y="6999"/>
                    <a:pt x="2048" y="7529"/>
                  </a:cubicBezTo>
                  <a:lnTo>
                    <a:pt x="2221" y="7792"/>
                  </a:lnTo>
                  <a:lnTo>
                    <a:pt x="2350" y="7691"/>
                  </a:lnTo>
                  <a:cubicBezTo>
                    <a:pt x="6245" y="4637"/>
                    <a:pt x="10667" y="3789"/>
                    <a:pt x="14954" y="5275"/>
                  </a:cubicBezTo>
                  <a:cubicBezTo>
                    <a:pt x="16372" y="5767"/>
                    <a:pt x="17964" y="6658"/>
                    <a:pt x="19247" y="7678"/>
                  </a:cubicBezTo>
                  <a:lnTo>
                    <a:pt x="19391" y="7792"/>
                  </a:lnTo>
                  <a:lnTo>
                    <a:pt x="20322" y="6287"/>
                  </a:lnTo>
                  <a:cubicBezTo>
                    <a:pt x="20833" y="5461"/>
                    <a:pt x="21324" y="4659"/>
                    <a:pt x="21414" y="4503"/>
                  </a:cubicBezTo>
                  <a:cubicBezTo>
                    <a:pt x="21498" y="4357"/>
                    <a:pt x="21577" y="4256"/>
                    <a:pt x="21600" y="4252"/>
                  </a:cubicBezTo>
                  <a:cubicBezTo>
                    <a:pt x="21599" y="4246"/>
                    <a:pt x="21599" y="4191"/>
                    <a:pt x="21597" y="4191"/>
                  </a:cubicBezTo>
                  <a:cubicBezTo>
                    <a:pt x="21575" y="4191"/>
                    <a:pt x="21382" y="4049"/>
                    <a:pt x="21169" y="3876"/>
                  </a:cubicBezTo>
                  <a:cubicBezTo>
                    <a:pt x="19044" y="2145"/>
                    <a:pt x="16608" y="934"/>
                    <a:pt x="14134" y="380"/>
                  </a:cubicBezTo>
                  <a:cubicBezTo>
                    <a:pt x="13368" y="209"/>
                    <a:pt x="12367" y="61"/>
                    <a:pt x="11981" y="61"/>
                  </a:cubicBezTo>
                  <a:cubicBezTo>
                    <a:pt x="11875" y="61"/>
                    <a:pt x="11778" y="43"/>
                    <a:pt x="11768" y="20"/>
                  </a:cubicBezTo>
                  <a:cubicBezTo>
                    <a:pt x="11764" y="11"/>
                    <a:pt x="11224" y="6"/>
                    <a:pt x="10849" y="0"/>
                  </a:cubicBezTo>
                  <a:close/>
                  <a:moveTo>
                    <a:pt x="10314" y="6157"/>
                  </a:moveTo>
                  <a:cubicBezTo>
                    <a:pt x="10073" y="6161"/>
                    <a:pt x="9862" y="6174"/>
                    <a:pt x="9715" y="6190"/>
                  </a:cubicBezTo>
                  <a:cubicBezTo>
                    <a:pt x="7971" y="6374"/>
                    <a:pt x="6488" y="6841"/>
                    <a:pt x="4898" y="7707"/>
                  </a:cubicBezTo>
                  <a:cubicBezTo>
                    <a:pt x="4483" y="7933"/>
                    <a:pt x="3448" y="8603"/>
                    <a:pt x="3137" y="8848"/>
                  </a:cubicBezTo>
                  <a:lnTo>
                    <a:pt x="2961" y="8989"/>
                  </a:lnTo>
                  <a:lnTo>
                    <a:pt x="3901" y="10502"/>
                  </a:lnTo>
                  <a:cubicBezTo>
                    <a:pt x="4585" y="11605"/>
                    <a:pt x="4855" y="12011"/>
                    <a:pt x="4889" y="11991"/>
                  </a:cubicBezTo>
                  <a:cubicBezTo>
                    <a:pt x="4914" y="11976"/>
                    <a:pt x="5110" y="11846"/>
                    <a:pt x="5329" y="11704"/>
                  </a:cubicBezTo>
                  <a:cubicBezTo>
                    <a:pt x="6562" y="10898"/>
                    <a:pt x="7857" y="10388"/>
                    <a:pt x="9361" y="10114"/>
                  </a:cubicBezTo>
                  <a:cubicBezTo>
                    <a:pt x="9965" y="10004"/>
                    <a:pt x="11642" y="10004"/>
                    <a:pt x="12265" y="10114"/>
                  </a:cubicBezTo>
                  <a:cubicBezTo>
                    <a:pt x="13773" y="10381"/>
                    <a:pt x="15060" y="10889"/>
                    <a:pt x="16361" y="11748"/>
                  </a:cubicBezTo>
                  <a:lnTo>
                    <a:pt x="16762" y="12019"/>
                  </a:lnTo>
                  <a:lnTo>
                    <a:pt x="17546" y="10753"/>
                  </a:lnTo>
                  <a:cubicBezTo>
                    <a:pt x="17978" y="10057"/>
                    <a:pt x="18406" y="9376"/>
                    <a:pt x="18492" y="9236"/>
                  </a:cubicBezTo>
                  <a:lnTo>
                    <a:pt x="18648" y="8981"/>
                  </a:lnTo>
                  <a:lnTo>
                    <a:pt x="18304" y="8722"/>
                  </a:lnTo>
                  <a:cubicBezTo>
                    <a:pt x="16478" y="7376"/>
                    <a:pt x="14574" y="6571"/>
                    <a:pt x="12475" y="6250"/>
                  </a:cubicBezTo>
                  <a:cubicBezTo>
                    <a:pt x="12041" y="6184"/>
                    <a:pt x="11038" y="6145"/>
                    <a:pt x="10314" y="6157"/>
                  </a:cubicBezTo>
                  <a:close/>
                  <a:moveTo>
                    <a:pt x="10822" y="11594"/>
                  </a:moveTo>
                  <a:cubicBezTo>
                    <a:pt x="9435" y="11594"/>
                    <a:pt x="8315" y="11846"/>
                    <a:pt x="7014" y="12452"/>
                  </a:cubicBezTo>
                  <a:cubicBezTo>
                    <a:pt x="6589" y="12650"/>
                    <a:pt x="5682" y="13167"/>
                    <a:pt x="5628" y="13241"/>
                  </a:cubicBezTo>
                  <a:cubicBezTo>
                    <a:pt x="5609" y="13267"/>
                    <a:pt x="6191" y="14228"/>
                    <a:pt x="7296" y="15988"/>
                  </a:cubicBezTo>
                  <a:cubicBezTo>
                    <a:pt x="7423" y="16190"/>
                    <a:pt x="7536" y="16352"/>
                    <a:pt x="7544" y="16352"/>
                  </a:cubicBezTo>
                  <a:cubicBezTo>
                    <a:pt x="7552" y="16352"/>
                    <a:pt x="7660" y="16300"/>
                    <a:pt x="7790" y="16231"/>
                  </a:cubicBezTo>
                  <a:cubicBezTo>
                    <a:pt x="9112" y="15521"/>
                    <a:pt x="10743" y="15304"/>
                    <a:pt x="12215" y="15644"/>
                  </a:cubicBezTo>
                  <a:cubicBezTo>
                    <a:pt x="12787" y="15776"/>
                    <a:pt x="13591" y="16082"/>
                    <a:pt x="14026" y="16332"/>
                  </a:cubicBezTo>
                  <a:cubicBezTo>
                    <a:pt x="14064" y="16355"/>
                    <a:pt x="14299" y="16004"/>
                    <a:pt x="15029" y="14819"/>
                  </a:cubicBezTo>
                  <a:cubicBezTo>
                    <a:pt x="15552" y="13971"/>
                    <a:pt x="15973" y="13262"/>
                    <a:pt x="15966" y="13245"/>
                  </a:cubicBezTo>
                  <a:cubicBezTo>
                    <a:pt x="15958" y="13228"/>
                    <a:pt x="15758" y="13098"/>
                    <a:pt x="15523" y="12958"/>
                  </a:cubicBezTo>
                  <a:cubicBezTo>
                    <a:pt x="13926" y="12006"/>
                    <a:pt x="12504" y="11594"/>
                    <a:pt x="10822" y="11594"/>
                  </a:cubicBezTo>
                  <a:close/>
                  <a:moveTo>
                    <a:pt x="10676" y="17104"/>
                  </a:moveTo>
                  <a:cubicBezTo>
                    <a:pt x="9919" y="17128"/>
                    <a:pt x="9153" y="17300"/>
                    <a:pt x="8499" y="17606"/>
                  </a:cubicBezTo>
                  <a:lnTo>
                    <a:pt x="8338" y="17675"/>
                  </a:lnTo>
                  <a:lnTo>
                    <a:pt x="9556" y="19641"/>
                  </a:lnTo>
                  <a:cubicBezTo>
                    <a:pt x="10226" y="20720"/>
                    <a:pt x="10785" y="21600"/>
                    <a:pt x="10796" y="21595"/>
                  </a:cubicBezTo>
                  <a:cubicBezTo>
                    <a:pt x="10807" y="21590"/>
                    <a:pt x="11360" y="20694"/>
                    <a:pt x="12029" y="19609"/>
                  </a:cubicBezTo>
                  <a:lnTo>
                    <a:pt x="13247" y="17643"/>
                  </a:lnTo>
                  <a:lnTo>
                    <a:pt x="13131" y="17586"/>
                  </a:lnTo>
                  <a:cubicBezTo>
                    <a:pt x="12928" y="17490"/>
                    <a:pt x="12311" y="17291"/>
                    <a:pt x="12002" y="17222"/>
                  </a:cubicBezTo>
                  <a:cubicBezTo>
                    <a:pt x="11580" y="17127"/>
                    <a:pt x="11130" y="17089"/>
                    <a:pt x="10676" y="17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6" name="image27.png">
              <a:extLst>
                <a:ext uri="{FF2B5EF4-FFF2-40B4-BE49-F238E27FC236}">
                  <a16:creationId xmlns:a16="http://schemas.microsoft.com/office/drawing/2014/main" id="{3BC53F2E-2841-4A9C-8989-A06872069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>
            <a:xfrm>
              <a:off x="531037" y="1254129"/>
              <a:ext cx="1801340" cy="1004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7" name="Group 651">
            <a:extLst>
              <a:ext uri="{FF2B5EF4-FFF2-40B4-BE49-F238E27FC236}">
                <a16:creationId xmlns:a16="http://schemas.microsoft.com/office/drawing/2014/main" id="{BE1C4FEF-DBAC-4A29-8051-EC636EA8721F}"/>
              </a:ext>
            </a:extLst>
          </p:cNvPr>
          <p:cNvGrpSpPr/>
          <p:nvPr/>
        </p:nvGrpSpPr>
        <p:grpSpPr>
          <a:xfrm>
            <a:off x="74577" y="3215255"/>
            <a:ext cx="2242894" cy="1422288"/>
            <a:chOff x="-49522" y="42630"/>
            <a:chExt cx="5981049" cy="3792766"/>
          </a:xfrm>
        </p:grpSpPr>
        <p:grpSp>
          <p:nvGrpSpPr>
            <p:cNvPr id="508" name="Group 647">
              <a:extLst>
                <a:ext uri="{FF2B5EF4-FFF2-40B4-BE49-F238E27FC236}">
                  <a16:creationId xmlns:a16="http://schemas.microsoft.com/office/drawing/2014/main" id="{42704D0E-4B54-4E43-BFEE-6D19568C10DF}"/>
                </a:ext>
              </a:extLst>
            </p:cNvPr>
            <p:cNvGrpSpPr/>
            <p:nvPr/>
          </p:nvGrpSpPr>
          <p:grpSpPr>
            <a:xfrm>
              <a:off x="-49523" y="42630"/>
              <a:ext cx="5981050" cy="3792768"/>
              <a:chOff x="0" y="0"/>
              <a:chExt cx="5981049" cy="3792766"/>
            </a:xfrm>
          </p:grpSpPr>
          <p:sp>
            <p:nvSpPr>
              <p:cNvPr id="512" name="Shape 607">
                <a:extLst>
                  <a:ext uri="{FF2B5EF4-FFF2-40B4-BE49-F238E27FC236}">
                    <a16:creationId xmlns:a16="http://schemas.microsoft.com/office/drawing/2014/main" id="{B8B3ED62-D755-4FFB-B6C0-31B233E39462}"/>
                  </a:ext>
                </a:extLst>
              </p:cNvPr>
              <p:cNvSpPr/>
              <p:nvPr/>
            </p:nvSpPr>
            <p:spPr>
              <a:xfrm>
                <a:off x="0" y="0"/>
                <a:ext cx="5981050" cy="3792767"/>
              </a:xfrm>
              <a:prstGeom prst="roundRect">
                <a:avLst>
                  <a:gd name="adj" fmla="val 15612"/>
                </a:avLst>
              </a:prstGeom>
              <a:gradFill flip="none" rotWithShape="1">
                <a:gsLst>
                  <a:gs pos="0">
                    <a:srgbClr val="C286FC"/>
                  </a:gs>
                  <a:gs pos="100000">
                    <a:srgbClr val="A558D7"/>
                  </a:gs>
                </a:gsLst>
                <a:lin ang="5400000" scaled="0"/>
              </a:gradFill>
              <a:ln w="12700" cap="flat">
                <a:noFill/>
                <a:miter lim="400000"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241101">
                  <a:defRPr sz="1600">
                    <a:latin typeface="ヒラギノ角ゴ ProN W3"/>
                    <a:ea typeface="ヒラギノ角ゴ ProN W3"/>
                    <a:cs typeface="ヒラギノ角ゴ ProN W3"/>
                    <a:sym typeface="ヒラギノ角ゴ ProN W3"/>
                  </a:defRPr>
                </a:pPr>
                <a:endParaRPr sz="600"/>
              </a:p>
            </p:txBody>
          </p:sp>
          <p:grpSp>
            <p:nvGrpSpPr>
              <p:cNvPr id="513" name="Group 646">
                <a:extLst>
                  <a:ext uri="{FF2B5EF4-FFF2-40B4-BE49-F238E27FC236}">
                    <a16:creationId xmlns:a16="http://schemas.microsoft.com/office/drawing/2014/main" id="{B1CF2E57-AC26-4FFC-89CA-712890A5A048}"/>
                  </a:ext>
                </a:extLst>
              </p:cNvPr>
              <p:cNvGrpSpPr/>
              <p:nvPr/>
            </p:nvGrpSpPr>
            <p:grpSpPr>
              <a:xfrm>
                <a:off x="123763" y="60805"/>
                <a:ext cx="5733523" cy="2435048"/>
                <a:chOff x="0" y="0"/>
                <a:chExt cx="5733522" cy="2435046"/>
              </a:xfrm>
            </p:grpSpPr>
            <p:sp>
              <p:nvSpPr>
                <p:cNvPr id="514" name="Shape 608">
                  <a:extLst>
                    <a:ext uri="{FF2B5EF4-FFF2-40B4-BE49-F238E27FC236}">
                      <a16:creationId xmlns:a16="http://schemas.microsoft.com/office/drawing/2014/main" id="{8E67202F-0E58-4023-9472-F992776A07A5}"/>
                    </a:ext>
                  </a:extLst>
                </p:cNvPr>
                <p:cNvSpPr/>
                <p:nvPr/>
              </p:nvSpPr>
              <p:spPr>
                <a:xfrm rot="5400000">
                  <a:off x="2957376" y="1038373"/>
                  <a:ext cx="24122" cy="1206082"/>
                </a:xfrm>
                <a:prstGeom prst="rect">
                  <a:avLst/>
                </a:prstGeom>
                <a:noFill/>
                <a:ln w="546100" cap="flat">
                  <a:solidFill>
                    <a:srgbClr val="ACA6A4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15" name="Shape 609">
                  <a:extLst>
                    <a:ext uri="{FF2B5EF4-FFF2-40B4-BE49-F238E27FC236}">
                      <a16:creationId xmlns:a16="http://schemas.microsoft.com/office/drawing/2014/main" id="{18901612-01C8-45D8-8853-C436E954601D}"/>
                    </a:ext>
                  </a:extLst>
                </p:cNvPr>
                <p:cNvSpPr/>
                <p:nvPr/>
              </p:nvSpPr>
              <p:spPr>
                <a:xfrm>
                  <a:off x="1125498" y="118116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16" name="Shape 610">
                  <a:extLst>
                    <a:ext uri="{FF2B5EF4-FFF2-40B4-BE49-F238E27FC236}">
                      <a16:creationId xmlns:a16="http://schemas.microsoft.com/office/drawing/2014/main" id="{B8F58A98-D10D-4D35-A8EE-3D2E65F9920B}"/>
                    </a:ext>
                  </a:extLst>
                </p:cNvPr>
                <p:cNvSpPr/>
                <p:nvPr/>
              </p:nvSpPr>
              <p:spPr>
                <a:xfrm>
                  <a:off x="208519" y="1004859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17" name="Shape 611">
                  <a:extLst>
                    <a:ext uri="{FF2B5EF4-FFF2-40B4-BE49-F238E27FC236}">
                      <a16:creationId xmlns:a16="http://schemas.microsoft.com/office/drawing/2014/main" id="{F7081A63-E46A-4A38-AEE8-0385C4EB41DA}"/>
                    </a:ext>
                  </a:extLst>
                </p:cNvPr>
                <p:cNvSpPr/>
                <p:nvPr/>
              </p:nvSpPr>
              <p:spPr>
                <a:xfrm>
                  <a:off x="0" y="1561724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18" name="Shape 612">
                  <a:extLst>
                    <a:ext uri="{FF2B5EF4-FFF2-40B4-BE49-F238E27FC236}">
                      <a16:creationId xmlns:a16="http://schemas.microsoft.com/office/drawing/2014/main" id="{BAF9C416-67CF-4F29-A778-D7C8D217BC2C}"/>
                    </a:ext>
                  </a:extLst>
                </p:cNvPr>
                <p:cNvSpPr/>
                <p:nvPr/>
              </p:nvSpPr>
              <p:spPr>
                <a:xfrm>
                  <a:off x="566858" y="501609"/>
                  <a:ext cx="395977" cy="395978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19" name="Shape 613">
                  <a:extLst>
                    <a:ext uri="{FF2B5EF4-FFF2-40B4-BE49-F238E27FC236}">
                      <a16:creationId xmlns:a16="http://schemas.microsoft.com/office/drawing/2014/main" id="{212D0DF0-AC4D-4485-BFC4-E9DB0393CE32}"/>
                    </a:ext>
                  </a:extLst>
                </p:cNvPr>
                <p:cNvSpPr/>
                <p:nvPr/>
              </p:nvSpPr>
              <p:spPr>
                <a:xfrm>
                  <a:off x="1850805" y="60675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20" name="Shape 614">
                  <a:extLst>
                    <a:ext uri="{FF2B5EF4-FFF2-40B4-BE49-F238E27FC236}">
                      <a16:creationId xmlns:a16="http://schemas.microsoft.com/office/drawing/2014/main" id="{7E144AA7-F7F1-42C1-9F36-2EC235DE7725}"/>
                    </a:ext>
                  </a:extLst>
                </p:cNvPr>
                <p:cNvSpPr/>
                <p:nvPr/>
              </p:nvSpPr>
              <p:spPr>
                <a:xfrm flipH="1">
                  <a:off x="4043195" y="105633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21" name="Shape 615">
                  <a:extLst>
                    <a:ext uri="{FF2B5EF4-FFF2-40B4-BE49-F238E27FC236}">
                      <a16:creationId xmlns:a16="http://schemas.microsoft.com/office/drawing/2014/main" id="{9346BFD3-322C-4408-AE61-EBAEB1D9BC0C}"/>
                    </a:ext>
                  </a:extLst>
                </p:cNvPr>
                <p:cNvSpPr/>
                <p:nvPr/>
              </p:nvSpPr>
              <p:spPr>
                <a:xfrm flipH="1">
                  <a:off x="5171216" y="737141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22" name="Shape 616">
                  <a:extLst>
                    <a:ext uri="{FF2B5EF4-FFF2-40B4-BE49-F238E27FC236}">
                      <a16:creationId xmlns:a16="http://schemas.microsoft.com/office/drawing/2014/main" id="{6A8F21AB-9DAD-4CF6-8DAD-48A4CC4CB6CA}"/>
                    </a:ext>
                  </a:extLst>
                </p:cNvPr>
                <p:cNvSpPr/>
                <p:nvPr/>
              </p:nvSpPr>
              <p:spPr>
                <a:xfrm flipH="1">
                  <a:off x="5337545" y="1407243"/>
                  <a:ext cx="395978" cy="39597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23" name="Shape 617">
                  <a:extLst>
                    <a:ext uri="{FF2B5EF4-FFF2-40B4-BE49-F238E27FC236}">
                      <a16:creationId xmlns:a16="http://schemas.microsoft.com/office/drawing/2014/main" id="{D1B7DC72-A902-4D20-9C50-58586CB2E49F}"/>
                    </a:ext>
                  </a:extLst>
                </p:cNvPr>
                <p:cNvSpPr/>
                <p:nvPr/>
              </p:nvSpPr>
              <p:spPr>
                <a:xfrm flipH="1">
                  <a:off x="4706200" y="254069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24" name="Shape 618">
                  <a:extLst>
                    <a:ext uri="{FF2B5EF4-FFF2-40B4-BE49-F238E27FC236}">
                      <a16:creationId xmlns:a16="http://schemas.microsoft.com/office/drawing/2014/main" id="{BAA49968-01B1-478A-937A-6353F9B84B9E}"/>
                    </a:ext>
                  </a:extLst>
                </p:cNvPr>
                <p:cNvSpPr/>
                <p:nvPr/>
              </p:nvSpPr>
              <p:spPr>
                <a:xfrm flipH="1">
                  <a:off x="3380190" y="0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25" name="Shape 619">
                  <a:extLst>
                    <a:ext uri="{FF2B5EF4-FFF2-40B4-BE49-F238E27FC236}">
                      <a16:creationId xmlns:a16="http://schemas.microsoft.com/office/drawing/2014/main" id="{7F03A43A-F37B-4BC7-9E4D-9636D3046C65}"/>
                    </a:ext>
                  </a:extLst>
                </p:cNvPr>
                <p:cNvSpPr/>
                <p:nvPr/>
              </p:nvSpPr>
              <p:spPr>
                <a:xfrm flipH="1">
                  <a:off x="5171216" y="2039069"/>
                  <a:ext cx="395977" cy="395978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 sz="675"/>
                </a:p>
              </p:txBody>
            </p:sp>
            <p:sp>
              <p:nvSpPr>
                <p:cNvPr id="526" name="Shape 681">
                  <a:extLst>
                    <a:ext uri="{FF2B5EF4-FFF2-40B4-BE49-F238E27FC236}">
                      <a16:creationId xmlns:a16="http://schemas.microsoft.com/office/drawing/2014/main" id="{818817FE-DA40-4D07-915A-722415120961}"/>
                    </a:ext>
                  </a:extLst>
                </p:cNvPr>
                <p:cNvSpPr/>
                <p:nvPr/>
              </p:nvSpPr>
              <p:spPr>
                <a:xfrm>
                  <a:off x="1868428" y="456651"/>
                  <a:ext cx="138399" cy="6529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27" name="Shape 682">
                  <a:extLst>
                    <a:ext uri="{FF2B5EF4-FFF2-40B4-BE49-F238E27FC236}">
                      <a16:creationId xmlns:a16="http://schemas.microsoft.com/office/drawing/2014/main" id="{AFA52C88-3871-494D-888B-8AE91C5915C4}"/>
                    </a:ext>
                  </a:extLst>
                </p:cNvPr>
                <p:cNvSpPr/>
                <p:nvPr/>
              </p:nvSpPr>
              <p:spPr>
                <a:xfrm>
                  <a:off x="1384463" y="514092"/>
                  <a:ext cx="187447" cy="6086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28" name="Shape 683">
                  <a:extLst>
                    <a:ext uri="{FF2B5EF4-FFF2-40B4-BE49-F238E27FC236}">
                      <a16:creationId xmlns:a16="http://schemas.microsoft.com/office/drawing/2014/main" id="{F9F5A5E7-1738-48FF-A938-BC84023B9928}"/>
                    </a:ext>
                  </a:extLst>
                </p:cNvPr>
                <p:cNvSpPr/>
                <p:nvPr/>
              </p:nvSpPr>
              <p:spPr>
                <a:xfrm>
                  <a:off x="944790" y="880826"/>
                  <a:ext cx="384290" cy="387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ysDot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29" name="Shape 684">
                  <a:extLst>
                    <a:ext uri="{FF2B5EF4-FFF2-40B4-BE49-F238E27FC236}">
                      <a16:creationId xmlns:a16="http://schemas.microsoft.com/office/drawing/2014/main" id="{899A7741-B87D-4291-ADA0-50FEC2AF2995}"/>
                    </a:ext>
                  </a:extLst>
                </p:cNvPr>
                <p:cNvSpPr/>
                <p:nvPr/>
              </p:nvSpPr>
              <p:spPr>
                <a:xfrm>
                  <a:off x="604495" y="1274510"/>
                  <a:ext cx="585399" cy="2118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30" name="Shape 685">
                  <a:extLst>
                    <a:ext uri="{FF2B5EF4-FFF2-40B4-BE49-F238E27FC236}">
                      <a16:creationId xmlns:a16="http://schemas.microsoft.com/office/drawing/2014/main" id="{BA86C0B9-A236-4E7D-BE9E-E75BA01DE0CF}"/>
                    </a:ext>
                  </a:extLst>
                </p:cNvPr>
                <p:cNvSpPr/>
                <p:nvPr/>
              </p:nvSpPr>
              <p:spPr>
                <a:xfrm>
                  <a:off x="395976" y="1715129"/>
                  <a:ext cx="759623" cy="353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14400" y="7200"/>
                        <a:pt x="7200" y="14400"/>
                        <a:pt x="0" y="21600"/>
                      </a:cubicBezTo>
                    </a:path>
                  </a:pathLst>
                </a:custGeom>
                <a:noFill/>
                <a:ln w="50800" cap="rnd">
                  <a:solidFill>
                    <a:srgbClr val="000000"/>
                  </a:solidFill>
                  <a:custDash>
                    <a:ds d="100000" sp="200000"/>
                  </a:custDash>
                  <a:round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31" name="Shape 686">
                  <a:extLst>
                    <a:ext uri="{FF2B5EF4-FFF2-40B4-BE49-F238E27FC236}">
                      <a16:creationId xmlns:a16="http://schemas.microsoft.com/office/drawing/2014/main" id="{F3FD2B94-D3B5-4D38-830C-A19F9BD307CE}"/>
                    </a:ext>
                  </a:extLst>
                </p:cNvPr>
                <p:cNvSpPr/>
                <p:nvPr/>
              </p:nvSpPr>
              <p:spPr>
                <a:xfrm>
                  <a:off x="3664572" y="395976"/>
                  <a:ext cx="291178" cy="6672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32" name="Shape 687">
                  <a:extLst>
                    <a:ext uri="{FF2B5EF4-FFF2-40B4-BE49-F238E27FC236}">
                      <a16:creationId xmlns:a16="http://schemas.microsoft.com/office/drawing/2014/main" id="{9ECD6BCC-80F1-4499-A1D4-0A89C76F8FD7}"/>
                    </a:ext>
                  </a:extLst>
                </p:cNvPr>
                <p:cNvSpPr/>
                <p:nvPr/>
              </p:nvSpPr>
              <p:spPr>
                <a:xfrm>
                  <a:off x="4502933" y="650045"/>
                  <a:ext cx="279023" cy="4519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ysDot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33" name="Shape 688">
                  <a:extLst>
                    <a:ext uri="{FF2B5EF4-FFF2-40B4-BE49-F238E27FC236}">
                      <a16:creationId xmlns:a16="http://schemas.microsoft.com/office/drawing/2014/main" id="{44A3A2AF-8912-491C-BEBD-50517B452959}"/>
                    </a:ext>
                  </a:extLst>
                </p:cNvPr>
                <p:cNvSpPr/>
                <p:nvPr/>
              </p:nvSpPr>
              <p:spPr>
                <a:xfrm>
                  <a:off x="4214439" y="501609"/>
                  <a:ext cx="19300" cy="5132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34" name="Shape 689">
                  <a:extLst>
                    <a:ext uri="{FF2B5EF4-FFF2-40B4-BE49-F238E27FC236}">
                      <a16:creationId xmlns:a16="http://schemas.microsoft.com/office/drawing/2014/main" id="{D41A9DC1-904F-4C06-9983-A7F67E236919}"/>
                    </a:ext>
                  </a:extLst>
                </p:cNvPr>
                <p:cNvSpPr/>
                <p:nvPr/>
              </p:nvSpPr>
              <p:spPr>
                <a:xfrm>
                  <a:off x="4706198" y="1047853"/>
                  <a:ext cx="465019" cy="2647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35" name="Shape 690">
                  <a:extLst>
                    <a:ext uri="{FF2B5EF4-FFF2-40B4-BE49-F238E27FC236}">
                      <a16:creationId xmlns:a16="http://schemas.microsoft.com/office/drawing/2014/main" id="{2BD9A058-18B0-4EB1-89D3-0207AB2226CA}"/>
                    </a:ext>
                  </a:extLst>
                </p:cNvPr>
                <p:cNvSpPr/>
                <p:nvPr/>
              </p:nvSpPr>
              <p:spPr>
                <a:xfrm>
                  <a:off x="4783106" y="1605231"/>
                  <a:ext cx="554440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rnd">
                  <a:solidFill>
                    <a:srgbClr val="000000"/>
                  </a:solidFill>
                  <a:custDash>
                    <a:ds d="100000" sp="200000"/>
                  </a:custDash>
                  <a:round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36" name="Shape 691">
                  <a:extLst>
                    <a:ext uri="{FF2B5EF4-FFF2-40B4-BE49-F238E27FC236}">
                      <a16:creationId xmlns:a16="http://schemas.microsoft.com/office/drawing/2014/main" id="{9C8C46DD-6567-45BE-826A-1BD116E107BD}"/>
                    </a:ext>
                  </a:extLst>
                </p:cNvPr>
                <p:cNvSpPr/>
                <p:nvPr/>
              </p:nvSpPr>
              <p:spPr>
                <a:xfrm>
                  <a:off x="4713372" y="1884989"/>
                  <a:ext cx="457845" cy="2457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7200" y="7200"/>
                        <a:pt x="14400" y="14400"/>
                        <a:pt x="2160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endParaRPr sz="675"/>
                </a:p>
              </p:txBody>
            </p:sp>
            <p:sp>
              <p:nvSpPr>
                <p:cNvPr id="537" name="Shape 692">
                  <a:extLst>
                    <a:ext uri="{FF2B5EF4-FFF2-40B4-BE49-F238E27FC236}">
                      <a16:creationId xmlns:a16="http://schemas.microsoft.com/office/drawing/2014/main" id="{7CE3598E-303D-4A96-B2C4-C95871A55A59}"/>
                    </a:ext>
                  </a:extLst>
                </p:cNvPr>
                <p:cNvSpPr/>
                <p:nvPr/>
              </p:nvSpPr>
              <p:spPr>
                <a:xfrm>
                  <a:off x="2336426" y="1625128"/>
                  <a:ext cx="1265221" cy="42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14400" y="7200"/>
                        <a:pt x="7200" y="14400"/>
                        <a:pt x="0" y="21600"/>
                      </a:cubicBezTo>
                    </a:path>
                  </a:pathLst>
                </a:cu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  <a:headEnd type="triangle" w="med" len="med"/>
                  <a:tailEnd type="triangle" w="med" len="med"/>
                </a:ln>
                <a:effectLst>
                  <a:outerShdw blurRad="139700" dist="508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endParaRPr sz="675"/>
                </a:p>
              </p:txBody>
            </p:sp>
            <p:grpSp>
              <p:nvGrpSpPr>
                <p:cNvPr id="538" name="Group 638">
                  <a:extLst>
                    <a:ext uri="{FF2B5EF4-FFF2-40B4-BE49-F238E27FC236}">
                      <a16:creationId xmlns:a16="http://schemas.microsoft.com/office/drawing/2014/main" id="{78078E5F-4A06-46E1-B5AE-8837C7ADC4F9}"/>
                    </a:ext>
                  </a:extLst>
                </p:cNvPr>
                <p:cNvGrpSpPr/>
                <p:nvPr/>
              </p:nvGrpSpPr>
              <p:grpSpPr>
                <a:xfrm rot="5400000">
                  <a:off x="1274888" y="1216640"/>
                  <a:ext cx="942016" cy="942016"/>
                  <a:chOff x="0" y="0"/>
                  <a:chExt cx="942015" cy="942015"/>
                </a:xfrm>
              </p:grpSpPr>
              <p:grpSp>
                <p:nvGrpSpPr>
                  <p:cNvPr id="546" name="Group 634">
                    <a:extLst>
                      <a:ext uri="{FF2B5EF4-FFF2-40B4-BE49-F238E27FC236}">
                        <a16:creationId xmlns:a16="http://schemas.microsoft.com/office/drawing/2014/main" id="{D48D52A6-C163-49E1-9085-A9B750F57DE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942016" cy="942016"/>
                    <a:chOff x="0" y="0"/>
                    <a:chExt cx="942015" cy="942015"/>
                  </a:xfrm>
                </p:grpSpPr>
                <p:sp>
                  <p:nvSpPr>
                    <p:cNvPr id="550" name="Shape 632">
                      <a:extLst>
                        <a:ext uri="{FF2B5EF4-FFF2-40B4-BE49-F238E27FC236}">
                          <a16:creationId xmlns:a16="http://schemas.microsoft.com/office/drawing/2014/main" id="{41387D17-CA07-428C-86E7-924049032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942016" cy="942016"/>
                    </a:xfrm>
                    <a:prstGeom prst="ellipse">
                      <a:avLst/>
                    </a:prstGeom>
                    <a:noFill/>
                    <a:ln w="241300" cap="flat">
                      <a:solidFill>
                        <a:srgbClr val="ACA6A4"/>
                      </a:solidFill>
                      <a:prstDash val="solid"/>
                      <a:miter lim="400000"/>
                    </a:ln>
                    <a:effectLst>
                      <a:outerShdw blurRad="25400" dist="50800" dir="2700000" rotWithShape="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blurRad="50800" dist="38100" dir="5400000" rotWithShape="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675"/>
                    </a:p>
                  </p:txBody>
                </p:sp>
                <p:sp>
                  <p:nvSpPr>
                    <p:cNvPr id="551" name="Shape 633">
                      <a:extLst>
                        <a:ext uri="{FF2B5EF4-FFF2-40B4-BE49-F238E27FC236}">
                          <a16:creationId xmlns:a16="http://schemas.microsoft.com/office/drawing/2014/main" id="{D5724BE6-ACA6-438C-BFD6-0DA6B8DE8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28" y="86928"/>
                      <a:ext cx="768160" cy="768160"/>
                    </a:xfrm>
                    <a:prstGeom prst="ellipse">
                      <a:avLst/>
                    </a:prstGeom>
                    <a:noFill/>
                    <a:ln w="63500" cap="flat">
                      <a:solidFill>
                        <a:srgbClr val="AE2020"/>
                      </a:solidFill>
                      <a:prstDash val="solid"/>
                      <a:miter lim="400000"/>
                    </a:ln>
                    <a:effectLst>
                      <a:outerShdw blurRad="25400" dist="50800" dir="2700000" rotWithShape="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blurRad="50800" dist="38100" dir="5400000" rotWithShape="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675"/>
                    </a:p>
                  </p:txBody>
                </p:sp>
              </p:grpSp>
              <p:grpSp>
                <p:nvGrpSpPr>
                  <p:cNvPr id="547" name="Group 637">
                    <a:extLst>
                      <a:ext uri="{FF2B5EF4-FFF2-40B4-BE49-F238E27FC236}">
                        <a16:creationId xmlns:a16="http://schemas.microsoft.com/office/drawing/2014/main" id="{75D719DF-8836-4FE5-9211-7F8CE7956F86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5873" y="179405"/>
                    <a:ext cx="711086" cy="566458"/>
                    <a:chOff x="0" y="-55001"/>
                    <a:chExt cx="711084" cy="566457"/>
                  </a:xfrm>
                </p:grpSpPr>
                <p:pic>
                  <p:nvPicPr>
                    <p:cNvPr id="548" name="image25.png">
                      <a:extLst>
                        <a:ext uri="{FF2B5EF4-FFF2-40B4-BE49-F238E27FC236}">
                          <a16:creationId xmlns:a16="http://schemas.microsoft.com/office/drawing/2014/main" id="{641058E0-FEC0-4464-94CA-76F855D584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88979" y="-55002"/>
                      <a:ext cx="438471" cy="43847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549" name="image26.png">
                      <a:extLst>
                        <a:ext uri="{FF2B5EF4-FFF2-40B4-BE49-F238E27FC236}">
                          <a16:creationId xmlns:a16="http://schemas.microsoft.com/office/drawing/2014/main" id="{7BB2F3DD-213F-4567-9620-189017F7D2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0" y="257836"/>
                      <a:ext cx="711085" cy="25362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  <p:grpSp>
              <p:nvGrpSpPr>
                <p:cNvPr id="539" name="Group 645">
                  <a:extLst>
                    <a:ext uri="{FF2B5EF4-FFF2-40B4-BE49-F238E27FC236}">
                      <a16:creationId xmlns:a16="http://schemas.microsoft.com/office/drawing/2014/main" id="{D935618C-F0DF-4821-8DFB-A9094FE00D6E}"/>
                    </a:ext>
                  </a:extLst>
                </p:cNvPr>
                <p:cNvGrpSpPr/>
                <p:nvPr/>
              </p:nvGrpSpPr>
              <p:grpSpPr>
                <a:xfrm rot="5400000">
                  <a:off x="3721235" y="1134224"/>
                  <a:ext cx="942016" cy="942016"/>
                  <a:chOff x="0" y="0"/>
                  <a:chExt cx="942015" cy="942015"/>
                </a:xfrm>
              </p:grpSpPr>
              <p:grpSp>
                <p:nvGrpSpPr>
                  <p:cNvPr id="540" name="Group 641">
                    <a:extLst>
                      <a:ext uri="{FF2B5EF4-FFF2-40B4-BE49-F238E27FC236}">
                        <a16:creationId xmlns:a16="http://schemas.microsoft.com/office/drawing/2014/main" id="{C0D9BE5A-2E77-4BB5-ACD0-90B698D3B0B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942016" cy="942016"/>
                    <a:chOff x="0" y="0"/>
                    <a:chExt cx="942015" cy="942015"/>
                  </a:xfrm>
                </p:grpSpPr>
                <p:sp>
                  <p:nvSpPr>
                    <p:cNvPr id="544" name="Shape 639">
                      <a:extLst>
                        <a:ext uri="{FF2B5EF4-FFF2-40B4-BE49-F238E27FC236}">
                          <a16:creationId xmlns:a16="http://schemas.microsoft.com/office/drawing/2014/main" id="{A8FFE193-41D0-4DD8-97A8-491721C1F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942016" cy="942016"/>
                    </a:xfrm>
                    <a:prstGeom prst="ellipse">
                      <a:avLst/>
                    </a:prstGeom>
                    <a:noFill/>
                    <a:ln w="241300" cap="flat">
                      <a:solidFill>
                        <a:srgbClr val="ACA6A4"/>
                      </a:solidFill>
                      <a:prstDash val="solid"/>
                      <a:miter lim="400000"/>
                    </a:ln>
                    <a:effectLst>
                      <a:outerShdw blurRad="25400" dist="50800" dir="2700000" rotWithShape="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blurRad="50800" dist="38100" dir="5400000" rotWithShape="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675"/>
                    </a:p>
                  </p:txBody>
                </p:sp>
                <p:sp>
                  <p:nvSpPr>
                    <p:cNvPr id="545" name="Shape 640">
                      <a:extLst>
                        <a:ext uri="{FF2B5EF4-FFF2-40B4-BE49-F238E27FC236}">
                          <a16:creationId xmlns:a16="http://schemas.microsoft.com/office/drawing/2014/main" id="{5BBFCC42-BFAC-45D5-B4FA-042D568C53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28" y="86928"/>
                      <a:ext cx="768160" cy="768160"/>
                    </a:xfrm>
                    <a:prstGeom prst="ellipse">
                      <a:avLst/>
                    </a:prstGeom>
                    <a:noFill/>
                    <a:ln w="63500" cap="flat">
                      <a:solidFill>
                        <a:srgbClr val="AE2020"/>
                      </a:solidFill>
                      <a:prstDash val="solid"/>
                      <a:miter lim="400000"/>
                    </a:ln>
                    <a:effectLst>
                      <a:outerShdw blurRad="25400" dist="50800" dir="2700000" rotWithShape="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blurRad="50800" dist="38100" dir="5400000" rotWithShape="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675"/>
                    </a:p>
                  </p:txBody>
                </p:sp>
              </p:grpSp>
              <p:grpSp>
                <p:nvGrpSpPr>
                  <p:cNvPr id="541" name="Group 644">
                    <a:extLst>
                      <a:ext uri="{FF2B5EF4-FFF2-40B4-BE49-F238E27FC236}">
                        <a16:creationId xmlns:a16="http://schemas.microsoft.com/office/drawing/2014/main" id="{819CDDE0-ED1F-4620-A31F-FC0ECB44538A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47934" y="191465"/>
                    <a:ext cx="711086" cy="566459"/>
                    <a:chOff x="0" y="-55001"/>
                    <a:chExt cx="711084" cy="566457"/>
                  </a:xfrm>
                </p:grpSpPr>
                <p:pic>
                  <p:nvPicPr>
                    <p:cNvPr id="542" name="image25.png">
                      <a:extLst>
                        <a:ext uri="{FF2B5EF4-FFF2-40B4-BE49-F238E27FC236}">
                          <a16:creationId xmlns:a16="http://schemas.microsoft.com/office/drawing/2014/main" id="{31808D96-FA0F-4B9B-9916-1819835F62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88979" y="-55002"/>
                      <a:ext cx="438471" cy="43847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543" name="image26.png">
                      <a:extLst>
                        <a:ext uri="{FF2B5EF4-FFF2-40B4-BE49-F238E27FC236}">
                          <a16:creationId xmlns:a16="http://schemas.microsoft.com/office/drawing/2014/main" id="{E8B15103-DCB5-4658-A3C8-F19742C0E6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0" y="257836"/>
                      <a:ext cx="711085" cy="25362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</p:grpSp>
        </p:grpSp>
        <p:grpSp>
          <p:nvGrpSpPr>
            <p:cNvPr id="509" name="Group 650">
              <a:extLst>
                <a:ext uri="{FF2B5EF4-FFF2-40B4-BE49-F238E27FC236}">
                  <a16:creationId xmlns:a16="http://schemas.microsoft.com/office/drawing/2014/main" id="{14EB41EA-3532-4E70-BFE5-B78E1BA3C783}"/>
                </a:ext>
              </a:extLst>
            </p:cNvPr>
            <p:cNvGrpSpPr/>
            <p:nvPr/>
          </p:nvGrpSpPr>
          <p:grpSpPr>
            <a:xfrm>
              <a:off x="1195768" y="2465692"/>
              <a:ext cx="3490467" cy="1222928"/>
              <a:chOff x="-49476" y="975558"/>
              <a:chExt cx="3490466" cy="1222926"/>
            </a:xfrm>
          </p:grpSpPr>
          <p:sp>
            <p:nvSpPr>
              <p:cNvPr id="510" name="Shape 648">
                <a:extLst>
                  <a:ext uri="{FF2B5EF4-FFF2-40B4-BE49-F238E27FC236}">
                    <a16:creationId xmlns:a16="http://schemas.microsoft.com/office/drawing/2014/main" id="{5F1D7969-F5C8-42FF-BB79-F345303763FB}"/>
                  </a:ext>
                </a:extLst>
              </p:cNvPr>
              <p:cNvSpPr/>
              <p:nvPr/>
            </p:nvSpPr>
            <p:spPr>
              <a:xfrm rot="21565831">
                <a:off x="-43846" y="992820"/>
                <a:ext cx="3479205" cy="1150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160734">
                  <a:tabLst>
                    <a:tab pos="561975" algn="l"/>
                  </a:tabLst>
                  <a:defRPr sz="3800" b="1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1425"/>
                  <a:t>INTEGRAÇÃO </a:t>
                </a:r>
              </a:p>
              <a:p>
                <a:pPr defTabSz="160734">
                  <a:tabLst>
                    <a:tab pos="561975" algn="l"/>
                  </a:tabLst>
                  <a:defRPr sz="3800" b="1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1425"/>
                  <a:t>SIMPLIFICADA</a:t>
                </a:r>
              </a:p>
            </p:txBody>
          </p:sp>
          <p:sp>
            <p:nvSpPr>
              <p:cNvPr id="511" name="Shape 649">
                <a:extLst>
                  <a:ext uri="{FF2B5EF4-FFF2-40B4-BE49-F238E27FC236}">
                    <a16:creationId xmlns:a16="http://schemas.microsoft.com/office/drawing/2014/main" id="{44AED25B-F074-4C01-B0E9-C28473B253B7}"/>
                  </a:ext>
                </a:extLst>
              </p:cNvPr>
              <p:cNvSpPr/>
              <p:nvPr/>
            </p:nvSpPr>
            <p:spPr>
              <a:xfrm rot="8705">
                <a:off x="-43846" y="1043620"/>
                <a:ext cx="3479205" cy="1150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160734">
                  <a:tabLst>
                    <a:tab pos="561975" algn="l"/>
                  </a:tabLst>
                  <a:defRPr sz="3800" b="1">
                    <a:solidFill>
                      <a:srgbClr val="F4F4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1425"/>
                  <a:t>INTEGRAÇÃO </a:t>
                </a:r>
              </a:p>
              <a:p>
                <a:pPr defTabSz="160734">
                  <a:tabLst>
                    <a:tab pos="561975" algn="l"/>
                  </a:tabLst>
                  <a:defRPr sz="3800" b="1">
                    <a:solidFill>
                      <a:srgbClr val="F4F4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1425"/>
                  <a:t>SIMPLIFICADA</a:t>
                </a:r>
              </a:p>
            </p:txBody>
          </p:sp>
        </p:grpSp>
      </p:grpSp>
      <p:grpSp>
        <p:nvGrpSpPr>
          <p:cNvPr id="552" name="Group 654">
            <a:extLst>
              <a:ext uri="{FF2B5EF4-FFF2-40B4-BE49-F238E27FC236}">
                <a16:creationId xmlns:a16="http://schemas.microsoft.com/office/drawing/2014/main" id="{4DE630A4-306B-4FBB-AED3-96766E073DF1}"/>
              </a:ext>
            </a:extLst>
          </p:cNvPr>
          <p:cNvGrpSpPr/>
          <p:nvPr/>
        </p:nvGrpSpPr>
        <p:grpSpPr>
          <a:xfrm>
            <a:off x="969745" y="4677869"/>
            <a:ext cx="1631866" cy="838393"/>
            <a:chOff x="0" y="0"/>
            <a:chExt cx="4351642" cy="2235713"/>
          </a:xfrm>
        </p:grpSpPr>
        <p:pic>
          <p:nvPicPr>
            <p:cNvPr id="553" name="pasted-image.jpg">
              <a:extLst>
                <a:ext uri="{FF2B5EF4-FFF2-40B4-BE49-F238E27FC236}">
                  <a16:creationId xmlns:a16="http://schemas.microsoft.com/office/drawing/2014/main" id="{BFE1E023-205C-400E-87FE-27072F59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054132" y="380864"/>
              <a:ext cx="3297511" cy="1854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4" name="pasted-image.png">
              <a:extLst>
                <a:ext uri="{FF2B5EF4-FFF2-40B4-BE49-F238E27FC236}">
                  <a16:creationId xmlns:a16="http://schemas.microsoft.com/office/drawing/2014/main" id="{CFB2E5D2-0E63-45CE-807A-CEC17EC88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0" y="0"/>
              <a:ext cx="1939439" cy="1197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5" name="Group 657">
            <a:extLst>
              <a:ext uri="{FF2B5EF4-FFF2-40B4-BE49-F238E27FC236}">
                <a16:creationId xmlns:a16="http://schemas.microsoft.com/office/drawing/2014/main" id="{7704D809-1D0C-4DE6-B9BF-B7872EBDBCB9}"/>
              </a:ext>
            </a:extLst>
          </p:cNvPr>
          <p:cNvGrpSpPr/>
          <p:nvPr/>
        </p:nvGrpSpPr>
        <p:grpSpPr>
          <a:xfrm>
            <a:off x="5761039" y="4992991"/>
            <a:ext cx="552046" cy="750160"/>
            <a:chOff x="0" y="0"/>
            <a:chExt cx="1472120" cy="2000425"/>
          </a:xfrm>
        </p:grpSpPr>
        <p:pic>
          <p:nvPicPr>
            <p:cNvPr id="556" name="image42-filtered.png">
              <a:extLst>
                <a:ext uri="{FF2B5EF4-FFF2-40B4-BE49-F238E27FC236}">
                  <a16:creationId xmlns:a16="http://schemas.microsoft.com/office/drawing/2014/main" id="{EBDAD38A-F099-42D5-8111-4DC31211A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rcRect t="847" r="9313" b="1105"/>
            <a:stretch>
              <a:fillRect/>
            </a:stretch>
          </p:blipFill>
          <p:spPr>
            <a:xfrm>
              <a:off x="124299" y="-1"/>
              <a:ext cx="1114823" cy="1653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74" y="0"/>
                  </a:moveTo>
                  <a:lnTo>
                    <a:pt x="4814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6"/>
                  </a:lnTo>
                  <a:lnTo>
                    <a:pt x="0" y="10823"/>
                  </a:lnTo>
                  <a:lnTo>
                    <a:pt x="0" y="12767"/>
                  </a:lnTo>
                  <a:lnTo>
                    <a:pt x="0" y="16546"/>
                  </a:lnTo>
                  <a:lnTo>
                    <a:pt x="1661" y="17199"/>
                  </a:lnTo>
                  <a:lnTo>
                    <a:pt x="2368" y="17443"/>
                  </a:lnTo>
                  <a:cubicBezTo>
                    <a:pt x="3282" y="17781"/>
                    <a:pt x="4251" y="18106"/>
                    <a:pt x="4521" y="18106"/>
                  </a:cubicBezTo>
                  <a:cubicBezTo>
                    <a:pt x="4841" y="18106"/>
                    <a:pt x="5785" y="18489"/>
                    <a:pt x="6628" y="18951"/>
                  </a:cubicBezTo>
                  <a:cubicBezTo>
                    <a:pt x="6941" y="19122"/>
                    <a:pt x="7428" y="19293"/>
                    <a:pt x="7859" y="19495"/>
                  </a:cubicBezTo>
                  <a:cubicBezTo>
                    <a:pt x="10304" y="20475"/>
                    <a:pt x="12070" y="21292"/>
                    <a:pt x="11873" y="21507"/>
                  </a:cubicBezTo>
                  <a:cubicBezTo>
                    <a:pt x="11840" y="21543"/>
                    <a:pt x="12306" y="21568"/>
                    <a:pt x="12449" y="21600"/>
                  </a:cubicBezTo>
                  <a:cubicBezTo>
                    <a:pt x="12726" y="21574"/>
                    <a:pt x="13077" y="21548"/>
                    <a:pt x="13049" y="21517"/>
                  </a:cubicBezTo>
                  <a:cubicBezTo>
                    <a:pt x="12884" y="21337"/>
                    <a:pt x="14754" y="20417"/>
                    <a:pt x="17186" y="19464"/>
                  </a:cubicBezTo>
                  <a:lnTo>
                    <a:pt x="19439" y="18578"/>
                  </a:lnTo>
                  <a:lnTo>
                    <a:pt x="21600" y="17676"/>
                  </a:lnTo>
                  <a:lnTo>
                    <a:pt x="21600" y="11217"/>
                  </a:lnTo>
                  <a:lnTo>
                    <a:pt x="21600" y="11191"/>
                  </a:lnTo>
                  <a:lnTo>
                    <a:pt x="21600" y="4717"/>
                  </a:lnTo>
                  <a:lnTo>
                    <a:pt x="16064" y="2592"/>
                  </a:lnTo>
                  <a:cubicBezTo>
                    <a:pt x="13014" y="1428"/>
                    <a:pt x="10379" y="323"/>
                    <a:pt x="10212" y="140"/>
                  </a:cubicBezTo>
                  <a:cubicBezTo>
                    <a:pt x="10160" y="84"/>
                    <a:pt x="9591" y="47"/>
                    <a:pt x="9174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57" name="pasted-image.png">
              <a:extLst>
                <a:ext uri="{FF2B5EF4-FFF2-40B4-BE49-F238E27FC236}">
                  <a16:creationId xmlns:a16="http://schemas.microsoft.com/office/drawing/2014/main" id="{35868BB3-18F7-48FC-AAEA-AFF161A0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0" y="1013735"/>
              <a:ext cx="1472121" cy="986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8" name="Group 660">
            <a:extLst>
              <a:ext uri="{FF2B5EF4-FFF2-40B4-BE49-F238E27FC236}">
                <a16:creationId xmlns:a16="http://schemas.microsoft.com/office/drawing/2014/main" id="{5B517904-A34E-4807-B221-8347FB9D7876}"/>
              </a:ext>
            </a:extLst>
          </p:cNvPr>
          <p:cNvGrpSpPr/>
          <p:nvPr/>
        </p:nvGrpSpPr>
        <p:grpSpPr>
          <a:xfrm>
            <a:off x="2831691" y="4963068"/>
            <a:ext cx="637685" cy="765537"/>
            <a:chOff x="125530" y="-50800"/>
            <a:chExt cx="1700491" cy="2041430"/>
          </a:xfrm>
        </p:grpSpPr>
        <p:pic>
          <p:nvPicPr>
            <p:cNvPr id="559" name="image42.tif">
              <a:extLst>
                <a:ext uri="{FF2B5EF4-FFF2-40B4-BE49-F238E27FC236}">
                  <a16:creationId xmlns:a16="http://schemas.microsoft.com/office/drawing/2014/main" id="{2279249C-56B8-41BD-8676-C4D462A47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rcRect t="847" r="9313" b="1105"/>
            <a:stretch>
              <a:fillRect/>
            </a:stretch>
          </p:blipFill>
          <p:spPr>
            <a:xfrm>
              <a:off x="711200" y="-50801"/>
              <a:ext cx="1114822" cy="1653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74" y="0"/>
                  </a:moveTo>
                  <a:lnTo>
                    <a:pt x="4814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6"/>
                  </a:lnTo>
                  <a:lnTo>
                    <a:pt x="0" y="10823"/>
                  </a:lnTo>
                  <a:lnTo>
                    <a:pt x="0" y="12767"/>
                  </a:lnTo>
                  <a:lnTo>
                    <a:pt x="0" y="16546"/>
                  </a:lnTo>
                  <a:lnTo>
                    <a:pt x="1661" y="17199"/>
                  </a:lnTo>
                  <a:lnTo>
                    <a:pt x="2368" y="17443"/>
                  </a:lnTo>
                  <a:cubicBezTo>
                    <a:pt x="3282" y="17781"/>
                    <a:pt x="4251" y="18106"/>
                    <a:pt x="4521" y="18106"/>
                  </a:cubicBezTo>
                  <a:cubicBezTo>
                    <a:pt x="4841" y="18106"/>
                    <a:pt x="5785" y="18489"/>
                    <a:pt x="6628" y="18951"/>
                  </a:cubicBezTo>
                  <a:cubicBezTo>
                    <a:pt x="6941" y="19122"/>
                    <a:pt x="7428" y="19293"/>
                    <a:pt x="7859" y="19495"/>
                  </a:cubicBezTo>
                  <a:cubicBezTo>
                    <a:pt x="10304" y="20475"/>
                    <a:pt x="12070" y="21292"/>
                    <a:pt x="11873" y="21507"/>
                  </a:cubicBezTo>
                  <a:cubicBezTo>
                    <a:pt x="11840" y="21543"/>
                    <a:pt x="12306" y="21568"/>
                    <a:pt x="12449" y="21600"/>
                  </a:cubicBezTo>
                  <a:cubicBezTo>
                    <a:pt x="12726" y="21574"/>
                    <a:pt x="13077" y="21548"/>
                    <a:pt x="13049" y="21517"/>
                  </a:cubicBezTo>
                  <a:cubicBezTo>
                    <a:pt x="12884" y="21337"/>
                    <a:pt x="14754" y="20417"/>
                    <a:pt x="17186" y="19464"/>
                  </a:cubicBezTo>
                  <a:lnTo>
                    <a:pt x="19439" y="18578"/>
                  </a:lnTo>
                  <a:lnTo>
                    <a:pt x="21600" y="17676"/>
                  </a:lnTo>
                  <a:lnTo>
                    <a:pt x="21600" y="11217"/>
                  </a:lnTo>
                  <a:lnTo>
                    <a:pt x="21600" y="11191"/>
                  </a:lnTo>
                  <a:lnTo>
                    <a:pt x="21600" y="4717"/>
                  </a:lnTo>
                  <a:lnTo>
                    <a:pt x="16064" y="2592"/>
                  </a:lnTo>
                  <a:cubicBezTo>
                    <a:pt x="13014" y="1428"/>
                    <a:pt x="10379" y="323"/>
                    <a:pt x="10212" y="140"/>
                  </a:cubicBezTo>
                  <a:cubicBezTo>
                    <a:pt x="10160" y="84"/>
                    <a:pt x="9591" y="47"/>
                    <a:pt x="9174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60" name="pasted-image.png">
              <a:extLst>
                <a:ext uri="{FF2B5EF4-FFF2-40B4-BE49-F238E27FC236}">
                  <a16:creationId xmlns:a16="http://schemas.microsoft.com/office/drawing/2014/main" id="{C11B33C3-C712-49C3-AC68-47BC128A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25530" y="1027958"/>
              <a:ext cx="1433910" cy="9626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1" name="Group 669">
            <a:extLst>
              <a:ext uri="{FF2B5EF4-FFF2-40B4-BE49-F238E27FC236}">
                <a16:creationId xmlns:a16="http://schemas.microsoft.com/office/drawing/2014/main" id="{5D0E215C-DB80-4D53-9425-CAF77435B1EE}"/>
              </a:ext>
            </a:extLst>
          </p:cNvPr>
          <p:cNvGrpSpPr/>
          <p:nvPr/>
        </p:nvGrpSpPr>
        <p:grpSpPr>
          <a:xfrm>
            <a:off x="4193026" y="5087428"/>
            <a:ext cx="950145" cy="907029"/>
            <a:chOff x="-6507" y="0"/>
            <a:chExt cx="2533719" cy="2418743"/>
          </a:xfrm>
        </p:grpSpPr>
        <p:grpSp>
          <p:nvGrpSpPr>
            <p:cNvPr id="562" name="Group 664">
              <a:extLst>
                <a:ext uri="{FF2B5EF4-FFF2-40B4-BE49-F238E27FC236}">
                  <a16:creationId xmlns:a16="http://schemas.microsoft.com/office/drawing/2014/main" id="{2D1A0D9D-1B0A-4BDD-95CB-46422D541AF7}"/>
                </a:ext>
              </a:extLst>
            </p:cNvPr>
            <p:cNvGrpSpPr/>
            <p:nvPr/>
          </p:nvGrpSpPr>
          <p:grpSpPr>
            <a:xfrm>
              <a:off x="486816" y="535214"/>
              <a:ext cx="1620606" cy="1431332"/>
              <a:chOff x="0" y="64772"/>
              <a:chExt cx="1620604" cy="1431330"/>
            </a:xfrm>
          </p:grpSpPr>
          <p:pic>
            <p:nvPicPr>
              <p:cNvPr id="566" name="image75.png" descr="Misc Database icon">
                <a:extLst>
                  <a:ext uri="{FF2B5EF4-FFF2-40B4-BE49-F238E27FC236}">
                    <a16:creationId xmlns:a16="http://schemas.microsoft.com/office/drawing/2014/main" id="{E214DEA3-4CC9-41C6-9458-8A8FD45A0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rcRect l="7202" r="7202"/>
              <a:stretch>
                <a:fillRect/>
              </a:stretch>
            </p:blipFill>
            <p:spPr>
              <a:xfrm>
                <a:off x="368149" y="64772"/>
                <a:ext cx="1252456" cy="8006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  <p:pic>
            <p:nvPicPr>
              <p:cNvPr id="567" name="image75.png" descr="Misc Database icon">
                <a:extLst>
                  <a:ext uri="{FF2B5EF4-FFF2-40B4-BE49-F238E27FC236}">
                    <a16:creationId xmlns:a16="http://schemas.microsoft.com/office/drawing/2014/main" id="{14A327A9-84A8-4ECF-8CB1-4813A8EFD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rcRect l="7202" r="7202"/>
              <a:stretch>
                <a:fillRect/>
              </a:stretch>
            </p:blipFill>
            <p:spPr>
              <a:xfrm>
                <a:off x="181152" y="356835"/>
                <a:ext cx="1252456" cy="8006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  <p:pic>
            <p:nvPicPr>
              <p:cNvPr id="568" name="image75.png" descr="Misc Database icon">
                <a:extLst>
                  <a:ext uri="{FF2B5EF4-FFF2-40B4-BE49-F238E27FC236}">
                    <a16:creationId xmlns:a16="http://schemas.microsoft.com/office/drawing/2014/main" id="{4D6E8FCD-1CDD-4513-9C11-EAB694D12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rcRect l="7202" r="7202"/>
              <a:stretch>
                <a:fillRect/>
              </a:stretch>
            </p:blipFill>
            <p:spPr>
              <a:xfrm>
                <a:off x="0" y="695470"/>
                <a:ext cx="1252456" cy="8006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</p:grpSp>
        <p:grpSp>
          <p:nvGrpSpPr>
            <p:cNvPr id="563" name="Group 668">
              <a:extLst>
                <a:ext uri="{FF2B5EF4-FFF2-40B4-BE49-F238E27FC236}">
                  <a16:creationId xmlns:a16="http://schemas.microsoft.com/office/drawing/2014/main" id="{870AA851-615A-4B20-8DEE-BEC7552F49C2}"/>
                </a:ext>
              </a:extLst>
            </p:cNvPr>
            <p:cNvGrpSpPr/>
            <p:nvPr/>
          </p:nvGrpSpPr>
          <p:grpSpPr>
            <a:xfrm>
              <a:off x="-6508" y="0"/>
              <a:ext cx="2533720" cy="2418744"/>
              <a:chOff x="-9528" y="-37464"/>
              <a:chExt cx="2533719" cy="2418743"/>
            </a:xfrm>
          </p:grpSpPr>
          <p:pic>
            <p:nvPicPr>
              <p:cNvPr id="564" name="Imagem 563">
                <a:extLst>
                  <a:ext uri="{FF2B5EF4-FFF2-40B4-BE49-F238E27FC236}">
                    <a16:creationId xmlns:a16="http://schemas.microsoft.com/office/drawing/2014/main" id="{1B0E689C-5E89-483E-83A1-0D57C079FA8B}"/>
                  </a:ext>
                </a:extLst>
              </p:cNvPr>
              <p:cNvPicPr>
                <a:picLocks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 rot="5483399">
                <a:off x="168642" y="21995"/>
                <a:ext cx="2177379" cy="2481633"/>
              </a:xfrm>
              <a:prstGeom prst="rect">
                <a:avLst/>
              </a:prstGeom>
              <a:effectLst/>
            </p:spPr>
          </p:pic>
          <p:sp>
            <p:nvSpPr>
              <p:cNvPr id="565" name="Shape 667">
                <a:extLst>
                  <a:ext uri="{FF2B5EF4-FFF2-40B4-BE49-F238E27FC236}">
                    <a16:creationId xmlns:a16="http://schemas.microsoft.com/office/drawing/2014/main" id="{746EC810-B3B8-4B24-8DC4-30FF6AC2FD65}"/>
                  </a:ext>
                </a:extLst>
              </p:cNvPr>
              <p:cNvSpPr/>
              <p:nvPr/>
            </p:nvSpPr>
            <p:spPr>
              <a:xfrm>
                <a:off x="365101" y="-37465"/>
                <a:ext cx="1705918" cy="440651"/>
              </a:xfrm>
              <a:prstGeom prst="rect">
                <a:avLst/>
              </a:prstGeom>
              <a:blipFill rotWithShape="1">
                <a:blip r:embed="rId4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21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900"/>
                  <a:t>Databases</a:t>
                </a:r>
              </a:p>
            </p:txBody>
          </p:sp>
        </p:grpSp>
      </p:grpSp>
      <p:grpSp>
        <p:nvGrpSpPr>
          <p:cNvPr id="430" name="Group 526">
            <a:extLst>
              <a:ext uri="{FF2B5EF4-FFF2-40B4-BE49-F238E27FC236}">
                <a16:creationId xmlns:a16="http://schemas.microsoft.com/office/drawing/2014/main" id="{22A1F073-DDF3-4770-A557-8A1C66FEDDA4}"/>
              </a:ext>
            </a:extLst>
          </p:cNvPr>
          <p:cNvGrpSpPr/>
          <p:nvPr/>
        </p:nvGrpSpPr>
        <p:grpSpPr>
          <a:xfrm>
            <a:off x="2308470" y="4083529"/>
            <a:ext cx="4246728" cy="322140"/>
            <a:chOff x="4335421" y="0"/>
            <a:chExt cx="11913393" cy="710468"/>
          </a:xfrm>
        </p:grpSpPr>
        <p:pic>
          <p:nvPicPr>
            <p:cNvPr id="431" name="image38.tif">
              <a:extLst>
                <a:ext uri="{FF2B5EF4-FFF2-40B4-BE49-F238E27FC236}">
                  <a16:creationId xmlns:a16="http://schemas.microsoft.com/office/drawing/2014/main" id="{10087A76-9B5F-4AD3-BA9C-D4D1D6079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rcRect l="29302" t="22051" r="20860" b="13530"/>
            <a:stretch>
              <a:fillRect/>
            </a:stretch>
          </p:blipFill>
          <p:spPr>
            <a:xfrm>
              <a:off x="4335421" y="2488"/>
              <a:ext cx="11913395" cy="66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" y="0"/>
                  </a:moveTo>
                  <a:lnTo>
                    <a:pt x="82" y="3342"/>
                  </a:lnTo>
                  <a:cubicBezTo>
                    <a:pt x="39" y="4856"/>
                    <a:pt x="14" y="7653"/>
                    <a:pt x="0" y="10794"/>
                  </a:cubicBezTo>
                  <a:cubicBezTo>
                    <a:pt x="13" y="13933"/>
                    <a:pt x="39" y="16757"/>
                    <a:pt x="82" y="18271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53"/>
                    <a:pt x="21407" y="20153"/>
                  </a:cubicBezTo>
                  <a:cubicBezTo>
                    <a:pt x="21423" y="19558"/>
                    <a:pt x="21459" y="19371"/>
                    <a:pt x="21494" y="19411"/>
                  </a:cubicBezTo>
                  <a:lnTo>
                    <a:pt x="21494" y="16952"/>
                  </a:lnTo>
                  <a:cubicBezTo>
                    <a:pt x="21494" y="14398"/>
                    <a:pt x="21521" y="11931"/>
                    <a:pt x="21553" y="11472"/>
                  </a:cubicBezTo>
                  <a:cubicBezTo>
                    <a:pt x="21575" y="11165"/>
                    <a:pt x="21590" y="9628"/>
                    <a:pt x="21600" y="7887"/>
                  </a:cubicBezTo>
                  <a:cubicBezTo>
                    <a:pt x="21598" y="7535"/>
                    <a:pt x="21598" y="6914"/>
                    <a:pt x="21596" y="6620"/>
                  </a:cubicBezTo>
                  <a:cubicBezTo>
                    <a:pt x="21596" y="6605"/>
                    <a:pt x="21596" y="6596"/>
                    <a:pt x="21596" y="6581"/>
                  </a:cubicBezTo>
                  <a:cubicBezTo>
                    <a:pt x="21587" y="5163"/>
                    <a:pt x="21572" y="4451"/>
                    <a:pt x="21556" y="4686"/>
                  </a:cubicBezTo>
                  <a:cubicBezTo>
                    <a:pt x="21525" y="5122"/>
                    <a:pt x="21471" y="4246"/>
                    <a:pt x="21434" y="2740"/>
                  </a:cubicBezTo>
                  <a:cubicBezTo>
                    <a:pt x="21421" y="2162"/>
                    <a:pt x="21392" y="1704"/>
                    <a:pt x="21281" y="1344"/>
                  </a:cubicBezTo>
                  <a:cubicBezTo>
                    <a:pt x="21233" y="1235"/>
                    <a:pt x="21171" y="1155"/>
                    <a:pt x="21088" y="1063"/>
                  </a:cubicBezTo>
                  <a:cubicBezTo>
                    <a:pt x="21049" y="999"/>
                    <a:pt x="20927" y="939"/>
                    <a:pt x="20875" y="883"/>
                  </a:cubicBezTo>
                  <a:cubicBezTo>
                    <a:pt x="20589" y="656"/>
                    <a:pt x="20214" y="460"/>
                    <a:pt x="19549" y="333"/>
                  </a:cubicBezTo>
                  <a:cubicBezTo>
                    <a:pt x="18343" y="103"/>
                    <a:pt x="15624" y="104"/>
                    <a:pt x="12512" y="77"/>
                  </a:cubicBezTo>
                  <a:cubicBezTo>
                    <a:pt x="11761" y="75"/>
                    <a:pt x="11705" y="8"/>
                    <a:pt x="10894" y="0"/>
                  </a:cubicBezTo>
                  <a:lnTo>
                    <a:pt x="10799" y="0"/>
                  </a:lnTo>
                  <a:lnTo>
                    <a:pt x="17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32" name="Shape 525">
              <a:extLst>
                <a:ext uri="{FF2B5EF4-FFF2-40B4-BE49-F238E27FC236}">
                  <a16:creationId xmlns:a16="http://schemas.microsoft.com/office/drawing/2014/main" id="{A267F09A-EDF1-46CB-A755-A810DB4C1255}"/>
                </a:ext>
              </a:extLst>
            </p:cNvPr>
            <p:cNvSpPr/>
            <p:nvPr/>
          </p:nvSpPr>
          <p:spPr>
            <a:xfrm>
              <a:off x="5156299" y="0"/>
              <a:ext cx="8399830" cy="710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4288" tIns="14288" rIns="14288" bIns="14288" numCol="1" anchor="ctr">
              <a:noAutofit/>
            </a:bodyPr>
            <a:lstStyle>
              <a:lvl1pPr defTabSz="584200">
                <a:defRPr sz="3800"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425"/>
                <a:t>Infraestrutura de interconectividade</a:t>
              </a:r>
            </a:p>
          </p:txBody>
        </p:sp>
      </p:grpSp>
      <p:grpSp>
        <p:nvGrpSpPr>
          <p:cNvPr id="433" name="Group 529">
            <a:extLst>
              <a:ext uri="{FF2B5EF4-FFF2-40B4-BE49-F238E27FC236}">
                <a16:creationId xmlns:a16="http://schemas.microsoft.com/office/drawing/2014/main" id="{FD707816-E635-4E96-9696-A4DB66A3C852}"/>
              </a:ext>
            </a:extLst>
          </p:cNvPr>
          <p:cNvGrpSpPr/>
          <p:nvPr/>
        </p:nvGrpSpPr>
        <p:grpSpPr>
          <a:xfrm>
            <a:off x="6094709" y="3917413"/>
            <a:ext cx="607978" cy="921870"/>
            <a:chOff x="0" y="-50800"/>
            <a:chExt cx="1621272" cy="2458319"/>
          </a:xfrm>
        </p:grpSpPr>
        <p:pic>
          <p:nvPicPr>
            <p:cNvPr id="434" name="pasted-image.pdf">
              <a:extLst>
                <a:ext uri="{FF2B5EF4-FFF2-40B4-BE49-F238E27FC236}">
                  <a16:creationId xmlns:a16="http://schemas.microsoft.com/office/drawing/2014/main" id="{3A91D43F-005F-4D47-B98A-6FAAA14F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rcRect/>
            <a:stretch>
              <a:fillRect/>
            </a:stretch>
          </p:blipFill>
          <p:spPr>
            <a:xfrm>
              <a:off x="0" y="1817964"/>
              <a:ext cx="1621273" cy="589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pasted-image.tiff">
              <a:extLst>
                <a:ext uri="{FF2B5EF4-FFF2-40B4-BE49-F238E27FC236}">
                  <a16:creationId xmlns:a16="http://schemas.microsoft.com/office/drawing/2014/main" id="{4FE3C76F-16D4-4E1B-BD37-72E6EB84A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rcRect l="1451" t="36" r="11"/>
            <a:stretch>
              <a:fillRect/>
            </a:stretch>
          </p:blipFill>
          <p:spPr>
            <a:xfrm>
              <a:off x="39029" y="-50801"/>
              <a:ext cx="1268838" cy="1725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extrusionOk="0">
                  <a:moveTo>
                    <a:pt x="8613" y="0"/>
                  </a:moveTo>
                  <a:cubicBezTo>
                    <a:pt x="4221" y="9"/>
                    <a:pt x="1349" y="30"/>
                    <a:pt x="1312" y="75"/>
                  </a:cubicBezTo>
                  <a:cubicBezTo>
                    <a:pt x="1274" y="120"/>
                    <a:pt x="981" y="159"/>
                    <a:pt x="660" y="159"/>
                  </a:cubicBezTo>
                  <a:lnTo>
                    <a:pt x="74" y="159"/>
                  </a:lnTo>
                  <a:lnTo>
                    <a:pt x="74" y="1178"/>
                  </a:lnTo>
                  <a:cubicBezTo>
                    <a:pt x="74" y="1940"/>
                    <a:pt x="117" y="2240"/>
                    <a:pt x="243" y="2380"/>
                  </a:cubicBezTo>
                  <a:cubicBezTo>
                    <a:pt x="379" y="2532"/>
                    <a:pt x="390" y="2599"/>
                    <a:pt x="276" y="2733"/>
                  </a:cubicBezTo>
                  <a:cubicBezTo>
                    <a:pt x="105" y="2935"/>
                    <a:pt x="75" y="4778"/>
                    <a:pt x="243" y="4855"/>
                  </a:cubicBezTo>
                  <a:cubicBezTo>
                    <a:pt x="415" y="4933"/>
                    <a:pt x="379" y="5228"/>
                    <a:pt x="189" y="5282"/>
                  </a:cubicBezTo>
                  <a:cubicBezTo>
                    <a:pt x="56" y="5320"/>
                    <a:pt x="-6" y="5776"/>
                    <a:pt x="0" y="6251"/>
                  </a:cubicBezTo>
                  <a:cubicBezTo>
                    <a:pt x="7" y="6726"/>
                    <a:pt x="81" y="7214"/>
                    <a:pt x="216" y="7324"/>
                  </a:cubicBezTo>
                  <a:cubicBezTo>
                    <a:pt x="401" y="7476"/>
                    <a:pt x="401" y="7492"/>
                    <a:pt x="216" y="7593"/>
                  </a:cubicBezTo>
                  <a:cubicBezTo>
                    <a:pt x="75" y="7668"/>
                    <a:pt x="4" y="8144"/>
                    <a:pt x="0" y="8631"/>
                  </a:cubicBezTo>
                  <a:cubicBezTo>
                    <a:pt x="-3" y="9118"/>
                    <a:pt x="63" y="9615"/>
                    <a:pt x="202" y="9729"/>
                  </a:cubicBezTo>
                  <a:cubicBezTo>
                    <a:pt x="345" y="9845"/>
                    <a:pt x="363" y="9903"/>
                    <a:pt x="263" y="9993"/>
                  </a:cubicBezTo>
                  <a:cubicBezTo>
                    <a:pt x="168" y="10077"/>
                    <a:pt x="130" y="11108"/>
                    <a:pt x="135" y="13754"/>
                  </a:cubicBezTo>
                  <a:cubicBezTo>
                    <a:pt x="139" y="16035"/>
                    <a:pt x="102" y="17409"/>
                    <a:pt x="34" y="17426"/>
                  </a:cubicBezTo>
                  <a:cubicBezTo>
                    <a:pt x="-89" y="17456"/>
                    <a:pt x="309" y="17728"/>
                    <a:pt x="3378" y="19727"/>
                  </a:cubicBezTo>
                  <a:cubicBezTo>
                    <a:pt x="4571" y="20504"/>
                    <a:pt x="5762" y="21211"/>
                    <a:pt x="6022" y="21297"/>
                  </a:cubicBezTo>
                  <a:cubicBezTo>
                    <a:pt x="6282" y="21383"/>
                    <a:pt x="6569" y="21483"/>
                    <a:pt x="6661" y="21520"/>
                  </a:cubicBezTo>
                  <a:cubicBezTo>
                    <a:pt x="6754" y="21558"/>
                    <a:pt x="10132" y="21592"/>
                    <a:pt x="14170" y="21595"/>
                  </a:cubicBezTo>
                  <a:lnTo>
                    <a:pt x="21511" y="21600"/>
                  </a:lnTo>
                  <a:lnTo>
                    <a:pt x="21511" y="20547"/>
                  </a:lnTo>
                  <a:cubicBezTo>
                    <a:pt x="21511" y="19728"/>
                    <a:pt x="21474" y="19461"/>
                    <a:pt x="21343" y="19354"/>
                  </a:cubicBezTo>
                  <a:cubicBezTo>
                    <a:pt x="21195" y="19234"/>
                    <a:pt x="21177" y="18249"/>
                    <a:pt x="21195" y="11453"/>
                  </a:cubicBezTo>
                  <a:cubicBezTo>
                    <a:pt x="21206" y="7183"/>
                    <a:pt x="21214" y="3147"/>
                    <a:pt x="21215" y="2484"/>
                  </a:cubicBezTo>
                  <a:cubicBezTo>
                    <a:pt x="21216" y="1822"/>
                    <a:pt x="21194" y="1204"/>
                    <a:pt x="21161" y="1113"/>
                  </a:cubicBezTo>
                  <a:cubicBezTo>
                    <a:pt x="21120" y="999"/>
                    <a:pt x="20957" y="928"/>
                    <a:pt x="20656" y="884"/>
                  </a:cubicBezTo>
                  <a:cubicBezTo>
                    <a:pt x="19630" y="736"/>
                    <a:pt x="14417" y="159"/>
                    <a:pt x="14103" y="159"/>
                  </a:cubicBezTo>
                  <a:cubicBezTo>
                    <a:pt x="13914" y="159"/>
                    <a:pt x="13731" y="120"/>
                    <a:pt x="13693" y="75"/>
                  </a:cubicBezTo>
                  <a:cubicBezTo>
                    <a:pt x="13656" y="31"/>
                    <a:pt x="11644" y="9"/>
                    <a:pt x="8613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56196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571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Q-Ware Big Data </a:t>
            </a:r>
            <a:r>
              <a:rPr lang="pt-BR" sz="2800" dirty="0" err="1">
                <a:solidFill>
                  <a:schemeClr val="bg1"/>
                </a:solidFill>
              </a:rPr>
              <a:t>Ready</a:t>
            </a:r>
            <a:endParaRPr lang="pt-BR" sz="2800" dirty="0">
              <a:solidFill>
                <a:schemeClr val="bg1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3B8AC25-B35B-4123-ADE3-4AEE9C971C1F}"/>
              </a:ext>
            </a:extLst>
          </p:cNvPr>
          <p:cNvGrpSpPr/>
          <p:nvPr/>
        </p:nvGrpSpPr>
        <p:grpSpPr>
          <a:xfrm>
            <a:off x="80204" y="1027236"/>
            <a:ext cx="8926115" cy="4602891"/>
            <a:chOff x="80204" y="1027236"/>
            <a:chExt cx="8926115" cy="4602891"/>
          </a:xfrm>
        </p:grpSpPr>
        <p:pic>
          <p:nvPicPr>
            <p:cNvPr id="200" name="Imagem 199">
              <a:extLst>
                <a:ext uri="{FF2B5EF4-FFF2-40B4-BE49-F238E27FC236}">
                  <a16:creationId xmlns:a16="http://schemas.microsoft.com/office/drawing/2014/main" id="{A31F9AE3-C1B9-4620-B65D-85CEF8070DF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49" y="1575889"/>
              <a:ext cx="3012045" cy="1756763"/>
            </a:xfrm>
            <a:prstGeom prst="rect">
              <a:avLst/>
            </a:prstGeom>
            <a:effectLst/>
          </p:spPr>
        </p:pic>
        <p:pic>
          <p:nvPicPr>
            <p:cNvPr id="201" name="Imagem 200">
              <a:extLst>
                <a:ext uri="{FF2B5EF4-FFF2-40B4-BE49-F238E27FC236}">
                  <a16:creationId xmlns:a16="http://schemas.microsoft.com/office/drawing/2014/main" id="{0F7CB39D-C49F-4F22-B9F9-C509A973CA9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04" y="3600175"/>
              <a:ext cx="3062106" cy="2029952"/>
            </a:xfrm>
            <a:prstGeom prst="rect">
              <a:avLst/>
            </a:prstGeom>
            <a:effectLst/>
          </p:spPr>
        </p:pic>
        <p:pic>
          <p:nvPicPr>
            <p:cNvPr id="202" name="Imagem 201">
              <a:extLst>
                <a:ext uri="{FF2B5EF4-FFF2-40B4-BE49-F238E27FC236}">
                  <a16:creationId xmlns:a16="http://schemas.microsoft.com/office/drawing/2014/main" id="{9FC388DD-8C0E-41F8-9B3B-BBFF17C21A29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0796" y="1246067"/>
              <a:ext cx="4615523" cy="4373090"/>
            </a:xfrm>
            <a:prstGeom prst="rect">
              <a:avLst/>
            </a:prstGeom>
            <a:effectLst/>
          </p:spPr>
        </p:pic>
        <p:grpSp>
          <p:nvGrpSpPr>
            <p:cNvPr id="203" name="Group 735">
              <a:extLst>
                <a:ext uri="{FF2B5EF4-FFF2-40B4-BE49-F238E27FC236}">
                  <a16:creationId xmlns:a16="http://schemas.microsoft.com/office/drawing/2014/main" id="{E997872B-37D0-48FB-8F1F-2C7CC12CC032}"/>
                </a:ext>
              </a:extLst>
            </p:cNvPr>
            <p:cNvGrpSpPr/>
            <p:nvPr/>
          </p:nvGrpSpPr>
          <p:grpSpPr>
            <a:xfrm>
              <a:off x="6869130" y="1829353"/>
              <a:ext cx="172049" cy="201730"/>
              <a:chOff x="0" y="0"/>
              <a:chExt cx="458793" cy="537945"/>
            </a:xfrm>
          </p:grpSpPr>
          <p:sp>
            <p:nvSpPr>
              <p:cNvPr id="204" name="Shape 733">
                <a:extLst>
                  <a:ext uri="{FF2B5EF4-FFF2-40B4-BE49-F238E27FC236}">
                    <a16:creationId xmlns:a16="http://schemas.microsoft.com/office/drawing/2014/main" id="{6026526E-BF5A-49FF-B772-0EE5564EBE13}"/>
                  </a:ext>
                </a:extLst>
              </p:cNvPr>
              <p:cNvSpPr/>
              <p:nvPr/>
            </p:nvSpPr>
            <p:spPr>
              <a:xfrm>
                <a:off x="0" y="39576"/>
                <a:ext cx="458794" cy="458794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05" name="Shape 734">
                <a:extLst>
                  <a:ext uri="{FF2B5EF4-FFF2-40B4-BE49-F238E27FC236}">
                    <a16:creationId xmlns:a16="http://schemas.microsoft.com/office/drawing/2014/main" id="{CB46FCEF-BA71-4F52-8EE3-54D4A9685D54}"/>
                  </a:ext>
                </a:extLst>
              </p:cNvPr>
              <p:cNvSpPr/>
              <p:nvPr/>
            </p:nvSpPr>
            <p:spPr>
              <a:xfrm>
                <a:off x="78397" y="0"/>
                <a:ext cx="301998" cy="537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/>
                  <a:t>6</a:t>
                </a:r>
              </a:p>
            </p:txBody>
          </p:sp>
        </p:grpSp>
        <p:grpSp>
          <p:nvGrpSpPr>
            <p:cNvPr id="206" name="Group 749">
              <a:extLst>
                <a:ext uri="{FF2B5EF4-FFF2-40B4-BE49-F238E27FC236}">
                  <a16:creationId xmlns:a16="http://schemas.microsoft.com/office/drawing/2014/main" id="{420C5AB7-0155-4849-BC88-D205A624A775}"/>
                </a:ext>
              </a:extLst>
            </p:cNvPr>
            <p:cNvGrpSpPr/>
            <p:nvPr/>
          </p:nvGrpSpPr>
          <p:grpSpPr>
            <a:xfrm>
              <a:off x="7747634" y="4444620"/>
              <a:ext cx="1106288" cy="1056453"/>
              <a:chOff x="-6507" y="0"/>
              <a:chExt cx="2950099" cy="2817206"/>
            </a:xfrm>
          </p:grpSpPr>
          <p:grpSp>
            <p:nvGrpSpPr>
              <p:cNvPr id="207" name="Group 744">
                <a:extLst>
                  <a:ext uri="{FF2B5EF4-FFF2-40B4-BE49-F238E27FC236}">
                    <a16:creationId xmlns:a16="http://schemas.microsoft.com/office/drawing/2014/main" id="{EBB24B23-EA34-4A28-8A9C-271DB4C77BE8}"/>
                  </a:ext>
                </a:extLst>
              </p:cNvPr>
              <p:cNvGrpSpPr/>
              <p:nvPr/>
            </p:nvGrpSpPr>
            <p:grpSpPr>
              <a:xfrm>
                <a:off x="567230" y="623623"/>
                <a:ext cx="1888304" cy="1667765"/>
                <a:chOff x="0" y="75472"/>
                <a:chExt cx="1888303" cy="1667764"/>
              </a:xfrm>
            </p:grpSpPr>
            <p:pic>
              <p:nvPicPr>
                <p:cNvPr id="211" name="image75.png" descr="Misc Database icon">
                  <a:extLst>
                    <a:ext uri="{FF2B5EF4-FFF2-40B4-BE49-F238E27FC236}">
                      <a16:creationId xmlns:a16="http://schemas.microsoft.com/office/drawing/2014/main" id="{C205C34F-A04B-4C61-AB0E-48ECBCA1A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7202" r="7202"/>
                <a:stretch>
                  <a:fillRect/>
                </a:stretch>
              </p:blipFill>
              <p:spPr>
                <a:xfrm>
                  <a:off x="428962" y="75472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254000" dist="127000" dir="5400000" rotWithShape="0">
                    <a:srgbClr val="000000">
                      <a:alpha val="70000"/>
                    </a:srgbClr>
                  </a:outerShdw>
                  <a:reflection stA="51397" endPos="40000" dir="5400000" sy="-100000" algn="bl" rotWithShape="0"/>
                </a:effectLst>
              </p:spPr>
            </p:pic>
            <p:pic>
              <p:nvPicPr>
                <p:cNvPr id="212" name="image75.png" descr="Misc Database icon">
                  <a:extLst>
                    <a:ext uri="{FF2B5EF4-FFF2-40B4-BE49-F238E27FC236}">
                      <a16:creationId xmlns:a16="http://schemas.microsoft.com/office/drawing/2014/main" id="{0100BC38-5305-41D1-AC61-A569200FA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7202" r="7202"/>
                <a:stretch>
                  <a:fillRect/>
                </a:stretch>
              </p:blipFill>
              <p:spPr>
                <a:xfrm>
                  <a:off x="211076" y="415778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254000" dist="127000" dir="5400000" rotWithShape="0">
                    <a:srgbClr val="000000">
                      <a:alpha val="70000"/>
                    </a:srgbClr>
                  </a:outerShdw>
                  <a:reflection stA="51397" endPos="40000" dir="5400000" sy="-100000" algn="bl" rotWithShape="0"/>
                </a:effectLst>
              </p:spPr>
            </p:pic>
            <p:pic>
              <p:nvPicPr>
                <p:cNvPr id="213" name="image75.png" descr="Misc Database icon">
                  <a:extLst>
                    <a:ext uri="{FF2B5EF4-FFF2-40B4-BE49-F238E27FC236}">
                      <a16:creationId xmlns:a16="http://schemas.microsoft.com/office/drawing/2014/main" id="{04FA1A25-2F1A-45F2-9F6E-2AC40968C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7202" r="7202"/>
                <a:stretch>
                  <a:fillRect/>
                </a:stretch>
              </p:blipFill>
              <p:spPr>
                <a:xfrm>
                  <a:off x="0" y="810350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254000" dist="127000" dir="5400000" rotWithShape="0">
                    <a:srgbClr val="000000">
                      <a:alpha val="70000"/>
                    </a:srgbClr>
                  </a:outerShdw>
                  <a:reflection stA="51397" endPos="40000" dir="5400000" sy="-100000" algn="bl" rotWithShape="0"/>
                </a:effectLst>
              </p:spPr>
            </p:pic>
          </p:grpSp>
          <p:grpSp>
            <p:nvGrpSpPr>
              <p:cNvPr id="208" name="Group 748">
                <a:extLst>
                  <a:ext uri="{FF2B5EF4-FFF2-40B4-BE49-F238E27FC236}">
                    <a16:creationId xmlns:a16="http://schemas.microsoft.com/office/drawing/2014/main" id="{E6AB5D3C-EB71-4895-8D74-0C6079A484C3}"/>
                  </a:ext>
                </a:extLst>
              </p:cNvPr>
              <p:cNvGrpSpPr/>
              <p:nvPr/>
            </p:nvGrpSpPr>
            <p:grpSpPr>
              <a:xfrm>
                <a:off x="-6508" y="0"/>
                <a:ext cx="2950100" cy="2817207"/>
                <a:chOff x="-10027" y="-43652"/>
                <a:chExt cx="2950099" cy="2817206"/>
              </a:xfrm>
            </p:grpSpPr>
            <p:pic>
              <p:nvPicPr>
                <p:cNvPr id="209" name="Imagem 208">
                  <a:extLst>
                    <a:ext uri="{FF2B5EF4-FFF2-40B4-BE49-F238E27FC236}">
                      <a16:creationId xmlns:a16="http://schemas.microsoft.com/office/drawing/2014/main" id="{B6180D23-70F3-4D45-ACA0-12C170C668C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83399">
                  <a:off x="197548" y="26678"/>
                  <a:ext cx="2534949" cy="288946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10" name="Shape 747">
                  <a:extLst>
                    <a:ext uri="{FF2B5EF4-FFF2-40B4-BE49-F238E27FC236}">
                      <a16:creationId xmlns:a16="http://schemas.microsoft.com/office/drawing/2014/main" id="{6F2C7769-2AC8-4DF2-9CFA-94D9A2FAFD27}"/>
                    </a:ext>
                  </a:extLst>
                </p:cNvPr>
                <p:cNvSpPr/>
                <p:nvPr/>
              </p:nvSpPr>
              <p:spPr>
                <a:xfrm>
                  <a:off x="616241" y="-43653"/>
                  <a:ext cx="1658764" cy="395057"/>
                </a:xfrm>
                <a:prstGeom prst="rect">
                  <a:avLst/>
                </a:prstGeom>
                <a:blipFill rotWithShape="1">
                  <a:blip r:embed="rId9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2100" b="1" i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lang="pt-BR" sz="788" dirty="0"/>
                    <a:t>HIVE</a:t>
                  </a:r>
                  <a:endParaRPr sz="788" dirty="0"/>
                </a:p>
              </p:txBody>
            </p:sp>
          </p:grpSp>
        </p:grpSp>
        <p:sp>
          <p:nvSpPr>
            <p:cNvPr id="214" name="Shape 750">
              <a:extLst>
                <a:ext uri="{FF2B5EF4-FFF2-40B4-BE49-F238E27FC236}">
                  <a16:creationId xmlns:a16="http://schemas.microsoft.com/office/drawing/2014/main" id="{D5BE68D9-F9B6-4439-A1D9-AD8001F6AADD}"/>
                </a:ext>
              </a:extLst>
            </p:cNvPr>
            <p:cNvSpPr/>
            <p:nvPr/>
          </p:nvSpPr>
          <p:spPr>
            <a:xfrm>
              <a:off x="6495305" y="1027236"/>
              <a:ext cx="904857" cy="423433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defRPr sz="32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pt-BR" sz="1200" dirty="0"/>
                <a:t>QWCFP</a:t>
              </a:r>
            </a:p>
            <a:p>
              <a:pPr>
                <a:defRPr sz="32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pt-BR" sz="1200" dirty="0"/>
                <a:t>QWAMS3</a:t>
              </a:r>
              <a:endParaRPr sz="1200" dirty="0"/>
            </a:p>
          </p:txBody>
        </p:sp>
        <p:grpSp>
          <p:nvGrpSpPr>
            <p:cNvPr id="215" name="Group 755">
              <a:extLst>
                <a:ext uri="{FF2B5EF4-FFF2-40B4-BE49-F238E27FC236}">
                  <a16:creationId xmlns:a16="http://schemas.microsoft.com/office/drawing/2014/main" id="{B7D626E1-FB21-4391-8D7F-10E94D009554}"/>
                </a:ext>
              </a:extLst>
            </p:cNvPr>
            <p:cNvGrpSpPr/>
            <p:nvPr/>
          </p:nvGrpSpPr>
          <p:grpSpPr>
            <a:xfrm>
              <a:off x="4417756" y="1632873"/>
              <a:ext cx="618907" cy="1005105"/>
              <a:chOff x="-298085" y="-2"/>
              <a:chExt cx="1650417" cy="2680276"/>
            </a:xfrm>
          </p:grpSpPr>
          <p:grpSp>
            <p:nvGrpSpPr>
              <p:cNvPr id="216" name="Group 753">
                <a:extLst>
                  <a:ext uri="{FF2B5EF4-FFF2-40B4-BE49-F238E27FC236}">
                    <a16:creationId xmlns:a16="http://schemas.microsoft.com/office/drawing/2014/main" id="{12C6ADAE-10C1-46D1-84A8-4789DEC5075C}"/>
                  </a:ext>
                </a:extLst>
              </p:cNvPr>
              <p:cNvGrpSpPr/>
              <p:nvPr/>
            </p:nvGrpSpPr>
            <p:grpSpPr>
              <a:xfrm>
                <a:off x="-72866" y="-2"/>
                <a:ext cx="1425198" cy="2306359"/>
                <a:chOff x="-72866" y="-50801"/>
                <a:chExt cx="1425197" cy="2306357"/>
              </a:xfrm>
            </p:grpSpPr>
            <p:pic>
              <p:nvPicPr>
                <p:cNvPr id="218" name="pasted-image.pdf">
                  <a:extLst>
                    <a:ext uri="{FF2B5EF4-FFF2-40B4-BE49-F238E27FC236}">
                      <a16:creationId xmlns:a16="http://schemas.microsoft.com/office/drawing/2014/main" id="{7CDE1499-9E55-4587-AC15-E92254535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-72866" y="1737301"/>
                  <a:ext cx="1425197" cy="5182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9" name="pasted-image.tiff">
                  <a:extLst>
                    <a:ext uri="{FF2B5EF4-FFF2-40B4-BE49-F238E27FC236}">
                      <a16:creationId xmlns:a16="http://schemas.microsoft.com/office/drawing/2014/main" id="{8F7292D6-4D61-413E-9E4A-16D23C92D3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l="1451" t="36" r="11"/>
                <a:stretch>
                  <a:fillRect/>
                </a:stretch>
              </p:blipFill>
              <p:spPr>
                <a:xfrm>
                  <a:off x="39029" y="-50801"/>
                  <a:ext cx="1268838" cy="1725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1" h="21600" extrusionOk="0">
                      <a:moveTo>
                        <a:pt x="8613" y="0"/>
                      </a:moveTo>
                      <a:cubicBezTo>
                        <a:pt x="4221" y="9"/>
                        <a:pt x="1349" y="30"/>
                        <a:pt x="1312" y="75"/>
                      </a:cubicBezTo>
                      <a:cubicBezTo>
                        <a:pt x="1274" y="120"/>
                        <a:pt x="981" y="159"/>
                        <a:pt x="660" y="159"/>
                      </a:cubicBezTo>
                      <a:lnTo>
                        <a:pt x="74" y="159"/>
                      </a:lnTo>
                      <a:lnTo>
                        <a:pt x="74" y="1178"/>
                      </a:lnTo>
                      <a:cubicBezTo>
                        <a:pt x="74" y="1940"/>
                        <a:pt x="117" y="2240"/>
                        <a:pt x="243" y="2380"/>
                      </a:cubicBezTo>
                      <a:cubicBezTo>
                        <a:pt x="379" y="2532"/>
                        <a:pt x="390" y="2599"/>
                        <a:pt x="276" y="2733"/>
                      </a:cubicBezTo>
                      <a:cubicBezTo>
                        <a:pt x="105" y="2935"/>
                        <a:pt x="75" y="4778"/>
                        <a:pt x="243" y="4855"/>
                      </a:cubicBezTo>
                      <a:cubicBezTo>
                        <a:pt x="415" y="4933"/>
                        <a:pt x="379" y="5228"/>
                        <a:pt x="189" y="5282"/>
                      </a:cubicBezTo>
                      <a:cubicBezTo>
                        <a:pt x="56" y="5320"/>
                        <a:pt x="-6" y="5776"/>
                        <a:pt x="0" y="6251"/>
                      </a:cubicBezTo>
                      <a:cubicBezTo>
                        <a:pt x="7" y="6726"/>
                        <a:pt x="81" y="7214"/>
                        <a:pt x="216" y="7324"/>
                      </a:cubicBezTo>
                      <a:cubicBezTo>
                        <a:pt x="401" y="7476"/>
                        <a:pt x="401" y="7492"/>
                        <a:pt x="216" y="7593"/>
                      </a:cubicBezTo>
                      <a:cubicBezTo>
                        <a:pt x="75" y="7668"/>
                        <a:pt x="4" y="8144"/>
                        <a:pt x="0" y="8631"/>
                      </a:cubicBezTo>
                      <a:cubicBezTo>
                        <a:pt x="-3" y="9118"/>
                        <a:pt x="63" y="9615"/>
                        <a:pt x="202" y="9729"/>
                      </a:cubicBezTo>
                      <a:cubicBezTo>
                        <a:pt x="345" y="9845"/>
                        <a:pt x="363" y="9903"/>
                        <a:pt x="263" y="9993"/>
                      </a:cubicBezTo>
                      <a:cubicBezTo>
                        <a:pt x="168" y="10077"/>
                        <a:pt x="130" y="11108"/>
                        <a:pt x="135" y="13754"/>
                      </a:cubicBezTo>
                      <a:cubicBezTo>
                        <a:pt x="139" y="16035"/>
                        <a:pt x="102" y="17409"/>
                        <a:pt x="34" y="17426"/>
                      </a:cubicBezTo>
                      <a:cubicBezTo>
                        <a:pt x="-89" y="17456"/>
                        <a:pt x="309" y="17728"/>
                        <a:pt x="3378" y="19727"/>
                      </a:cubicBezTo>
                      <a:cubicBezTo>
                        <a:pt x="4571" y="20504"/>
                        <a:pt x="5762" y="21211"/>
                        <a:pt x="6022" y="21297"/>
                      </a:cubicBezTo>
                      <a:cubicBezTo>
                        <a:pt x="6282" y="21383"/>
                        <a:pt x="6569" y="21483"/>
                        <a:pt x="6661" y="21520"/>
                      </a:cubicBezTo>
                      <a:cubicBezTo>
                        <a:pt x="6754" y="21558"/>
                        <a:pt x="10132" y="21592"/>
                        <a:pt x="14170" y="21595"/>
                      </a:cubicBezTo>
                      <a:lnTo>
                        <a:pt x="21511" y="21600"/>
                      </a:lnTo>
                      <a:lnTo>
                        <a:pt x="21511" y="20547"/>
                      </a:lnTo>
                      <a:cubicBezTo>
                        <a:pt x="21511" y="19728"/>
                        <a:pt x="21474" y="19461"/>
                        <a:pt x="21343" y="19354"/>
                      </a:cubicBezTo>
                      <a:cubicBezTo>
                        <a:pt x="21195" y="19234"/>
                        <a:pt x="21177" y="18249"/>
                        <a:pt x="21195" y="11453"/>
                      </a:cubicBezTo>
                      <a:cubicBezTo>
                        <a:pt x="21206" y="7183"/>
                        <a:pt x="21214" y="3147"/>
                        <a:pt x="21215" y="2484"/>
                      </a:cubicBezTo>
                      <a:cubicBezTo>
                        <a:pt x="21216" y="1822"/>
                        <a:pt x="21194" y="1204"/>
                        <a:pt x="21161" y="1113"/>
                      </a:cubicBezTo>
                      <a:cubicBezTo>
                        <a:pt x="21120" y="999"/>
                        <a:pt x="20957" y="928"/>
                        <a:pt x="20656" y="884"/>
                      </a:cubicBezTo>
                      <a:cubicBezTo>
                        <a:pt x="19630" y="736"/>
                        <a:pt x="14417" y="159"/>
                        <a:pt x="14103" y="159"/>
                      </a:cubicBezTo>
                      <a:cubicBezTo>
                        <a:pt x="13914" y="159"/>
                        <a:pt x="13731" y="120"/>
                        <a:pt x="13693" y="75"/>
                      </a:cubicBezTo>
                      <a:cubicBezTo>
                        <a:pt x="13656" y="31"/>
                        <a:pt x="11644" y="9"/>
                        <a:pt x="8613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7" name="Shape 754">
                <a:extLst>
                  <a:ext uri="{FF2B5EF4-FFF2-40B4-BE49-F238E27FC236}">
                    <a16:creationId xmlns:a16="http://schemas.microsoft.com/office/drawing/2014/main" id="{8BA985CB-61E5-4832-9CE1-5E98DD9C7095}"/>
                  </a:ext>
                </a:extLst>
              </p:cNvPr>
              <p:cNvSpPr/>
              <p:nvPr/>
            </p:nvSpPr>
            <p:spPr>
              <a:xfrm>
                <a:off x="-298085" y="2359428"/>
                <a:ext cx="1574135" cy="320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sz="18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lang="pt-BR" sz="675" dirty="0"/>
                  <a:t>QWCFP</a:t>
                </a:r>
                <a:endParaRPr sz="675" dirty="0"/>
              </a:p>
            </p:txBody>
          </p:sp>
        </p:grpSp>
        <p:grpSp>
          <p:nvGrpSpPr>
            <p:cNvPr id="220" name="Group 758">
              <a:extLst>
                <a:ext uri="{FF2B5EF4-FFF2-40B4-BE49-F238E27FC236}">
                  <a16:creationId xmlns:a16="http://schemas.microsoft.com/office/drawing/2014/main" id="{F2504ADD-E5FA-4CFE-9B13-31DB49D000F9}"/>
                </a:ext>
              </a:extLst>
            </p:cNvPr>
            <p:cNvGrpSpPr/>
            <p:nvPr/>
          </p:nvGrpSpPr>
          <p:grpSpPr>
            <a:xfrm>
              <a:off x="2731627" y="2231091"/>
              <a:ext cx="172048" cy="201730"/>
              <a:chOff x="0" y="0"/>
              <a:chExt cx="458793" cy="537945"/>
            </a:xfrm>
          </p:grpSpPr>
          <p:sp>
            <p:nvSpPr>
              <p:cNvPr id="221" name="Shape 756">
                <a:extLst>
                  <a:ext uri="{FF2B5EF4-FFF2-40B4-BE49-F238E27FC236}">
                    <a16:creationId xmlns:a16="http://schemas.microsoft.com/office/drawing/2014/main" id="{774C91F4-ED01-4636-AD53-6646F5F9E879}"/>
                  </a:ext>
                </a:extLst>
              </p:cNvPr>
              <p:cNvSpPr/>
              <p:nvPr/>
            </p:nvSpPr>
            <p:spPr>
              <a:xfrm>
                <a:off x="0" y="39576"/>
                <a:ext cx="458794" cy="458794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22" name="Shape 757">
                <a:extLst>
                  <a:ext uri="{FF2B5EF4-FFF2-40B4-BE49-F238E27FC236}">
                    <a16:creationId xmlns:a16="http://schemas.microsoft.com/office/drawing/2014/main" id="{4223A1DD-1445-4BE4-9774-1423C428833E}"/>
                  </a:ext>
                </a:extLst>
              </p:cNvPr>
              <p:cNvSpPr/>
              <p:nvPr/>
            </p:nvSpPr>
            <p:spPr>
              <a:xfrm>
                <a:off x="78397" y="0"/>
                <a:ext cx="301998" cy="537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 dirty="0"/>
                  <a:t>3</a:t>
                </a:r>
              </a:p>
            </p:txBody>
          </p:sp>
        </p:grpSp>
        <p:pic>
          <p:nvPicPr>
            <p:cNvPr id="223" name="image93.png">
              <a:extLst>
                <a:ext uri="{FF2B5EF4-FFF2-40B4-BE49-F238E27FC236}">
                  <a16:creationId xmlns:a16="http://schemas.microsoft.com/office/drawing/2014/main" id="{2F812EE9-B203-41D3-8256-4F63C506A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0833" r="20833"/>
            <a:stretch>
              <a:fillRect/>
            </a:stretch>
          </p:blipFill>
          <p:spPr>
            <a:xfrm>
              <a:off x="5248263" y="1665281"/>
              <a:ext cx="608032" cy="545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hape 761">
              <a:extLst>
                <a:ext uri="{FF2B5EF4-FFF2-40B4-BE49-F238E27FC236}">
                  <a16:creationId xmlns:a16="http://schemas.microsoft.com/office/drawing/2014/main" id="{D47EACDC-DFEA-45CB-92D8-E3BEA4403655}"/>
                </a:ext>
              </a:extLst>
            </p:cNvPr>
            <p:cNvSpPr/>
            <p:nvPr/>
          </p:nvSpPr>
          <p:spPr>
            <a:xfrm>
              <a:off x="5561144" y="1300854"/>
              <a:ext cx="590301" cy="234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Split PLOG por File</a:t>
              </a:r>
              <a:endParaRPr sz="750" dirty="0"/>
            </a:p>
          </p:txBody>
        </p:sp>
        <p:grpSp>
          <p:nvGrpSpPr>
            <p:cNvPr id="225" name="Group 765">
              <a:extLst>
                <a:ext uri="{FF2B5EF4-FFF2-40B4-BE49-F238E27FC236}">
                  <a16:creationId xmlns:a16="http://schemas.microsoft.com/office/drawing/2014/main" id="{E0615C68-31B6-4B47-861D-9B2FC97FEA23}"/>
                </a:ext>
              </a:extLst>
            </p:cNvPr>
            <p:cNvGrpSpPr/>
            <p:nvPr/>
          </p:nvGrpSpPr>
          <p:grpSpPr>
            <a:xfrm>
              <a:off x="5084954" y="2331358"/>
              <a:ext cx="172048" cy="201731"/>
              <a:chOff x="0" y="0"/>
              <a:chExt cx="458794" cy="537946"/>
            </a:xfrm>
          </p:grpSpPr>
          <p:sp>
            <p:nvSpPr>
              <p:cNvPr id="226" name="Shape 763">
                <a:extLst>
                  <a:ext uri="{FF2B5EF4-FFF2-40B4-BE49-F238E27FC236}">
                    <a16:creationId xmlns:a16="http://schemas.microsoft.com/office/drawing/2014/main" id="{C7A8F15A-64D9-46C7-A258-A1748ABF465C}"/>
                  </a:ext>
                </a:extLst>
              </p:cNvPr>
              <p:cNvSpPr/>
              <p:nvPr/>
            </p:nvSpPr>
            <p:spPr>
              <a:xfrm>
                <a:off x="0" y="39576"/>
                <a:ext cx="458794" cy="458794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27" name="Shape 764">
                <a:extLst>
                  <a:ext uri="{FF2B5EF4-FFF2-40B4-BE49-F238E27FC236}">
                    <a16:creationId xmlns:a16="http://schemas.microsoft.com/office/drawing/2014/main" id="{FD369BB8-B0CD-4187-B15B-6807E2C081BF}"/>
                  </a:ext>
                </a:extLst>
              </p:cNvPr>
              <p:cNvSpPr/>
              <p:nvPr/>
            </p:nvSpPr>
            <p:spPr>
              <a:xfrm>
                <a:off x="78397" y="0"/>
                <a:ext cx="301998" cy="537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 dirty="0"/>
                  <a:t>4</a:t>
                </a:r>
              </a:p>
            </p:txBody>
          </p:sp>
        </p:grpSp>
        <p:grpSp>
          <p:nvGrpSpPr>
            <p:cNvPr id="228" name="Group 769">
              <a:extLst>
                <a:ext uri="{FF2B5EF4-FFF2-40B4-BE49-F238E27FC236}">
                  <a16:creationId xmlns:a16="http://schemas.microsoft.com/office/drawing/2014/main" id="{B5CE7320-C3A1-4D01-A53D-3806814DB0E7}"/>
                </a:ext>
              </a:extLst>
            </p:cNvPr>
            <p:cNvGrpSpPr/>
            <p:nvPr/>
          </p:nvGrpSpPr>
          <p:grpSpPr>
            <a:xfrm>
              <a:off x="7884930" y="1417649"/>
              <a:ext cx="1068664" cy="813442"/>
              <a:chOff x="-844327" y="-174794"/>
              <a:chExt cx="2849768" cy="2169176"/>
            </a:xfrm>
          </p:grpSpPr>
          <p:pic>
            <p:nvPicPr>
              <p:cNvPr id="229" name="image93.png">
                <a:extLst>
                  <a:ext uri="{FF2B5EF4-FFF2-40B4-BE49-F238E27FC236}">
                    <a16:creationId xmlns:a16="http://schemas.microsoft.com/office/drawing/2014/main" id="{D17DCCBF-5CCA-4016-8AA1-4167D0B67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20833" r="20833"/>
              <a:stretch>
                <a:fillRect/>
              </a:stretch>
            </p:blipFill>
            <p:spPr>
              <a:xfrm>
                <a:off x="285693" y="-174794"/>
                <a:ext cx="1621415" cy="14551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0" name="Shape 768">
                <a:extLst>
                  <a:ext uri="{FF2B5EF4-FFF2-40B4-BE49-F238E27FC236}">
                    <a16:creationId xmlns:a16="http://schemas.microsoft.com/office/drawing/2014/main" id="{C7999F52-71E9-4784-9DD7-DF29D7F86FFD}"/>
                  </a:ext>
                </a:extLst>
              </p:cNvPr>
              <p:cNvSpPr/>
              <p:nvPr/>
            </p:nvSpPr>
            <p:spPr>
              <a:xfrm>
                <a:off x="-844327" y="1368907"/>
                <a:ext cx="2849768" cy="6254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sz="20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lang="pt-BR" sz="750" dirty="0"/>
                  <a:t>A cada file transforma </a:t>
                </a:r>
              </a:p>
              <a:p>
                <a:r>
                  <a:rPr lang="pt-BR" sz="750" dirty="0"/>
                  <a:t>linha e carrega </a:t>
                </a:r>
                <a:r>
                  <a:rPr lang="pt-BR" sz="750" dirty="0" err="1"/>
                  <a:t>hash</a:t>
                </a:r>
                <a:endParaRPr sz="750" dirty="0"/>
              </a:p>
            </p:txBody>
          </p:sp>
        </p:grpSp>
        <p:grpSp>
          <p:nvGrpSpPr>
            <p:cNvPr id="231" name="Group 772">
              <a:extLst>
                <a:ext uri="{FF2B5EF4-FFF2-40B4-BE49-F238E27FC236}">
                  <a16:creationId xmlns:a16="http://schemas.microsoft.com/office/drawing/2014/main" id="{01DA8FB2-DAB5-4BFA-9985-0CF02B038439}"/>
                </a:ext>
              </a:extLst>
            </p:cNvPr>
            <p:cNvGrpSpPr/>
            <p:nvPr/>
          </p:nvGrpSpPr>
          <p:grpSpPr>
            <a:xfrm>
              <a:off x="5284272" y="1380913"/>
              <a:ext cx="172048" cy="201730"/>
              <a:chOff x="0" y="0"/>
              <a:chExt cx="458793" cy="537945"/>
            </a:xfrm>
          </p:grpSpPr>
          <p:sp>
            <p:nvSpPr>
              <p:cNvPr id="232" name="Shape 770">
                <a:extLst>
                  <a:ext uri="{FF2B5EF4-FFF2-40B4-BE49-F238E27FC236}">
                    <a16:creationId xmlns:a16="http://schemas.microsoft.com/office/drawing/2014/main" id="{C81CD2A6-82F9-4D2D-81E4-CE283BA80DED}"/>
                  </a:ext>
                </a:extLst>
              </p:cNvPr>
              <p:cNvSpPr/>
              <p:nvPr/>
            </p:nvSpPr>
            <p:spPr>
              <a:xfrm>
                <a:off x="0" y="39576"/>
                <a:ext cx="458794" cy="458794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33" name="Shape 771">
                <a:extLst>
                  <a:ext uri="{FF2B5EF4-FFF2-40B4-BE49-F238E27FC236}">
                    <a16:creationId xmlns:a16="http://schemas.microsoft.com/office/drawing/2014/main" id="{EFBD5895-7806-40C5-8275-948EA7F16CB7}"/>
                  </a:ext>
                </a:extLst>
              </p:cNvPr>
              <p:cNvSpPr/>
              <p:nvPr/>
            </p:nvSpPr>
            <p:spPr>
              <a:xfrm>
                <a:off x="78397" y="0"/>
                <a:ext cx="301998" cy="537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 dirty="0"/>
                  <a:t>5</a:t>
                </a:r>
              </a:p>
            </p:txBody>
          </p:sp>
        </p:grpSp>
        <p:pic>
          <p:nvPicPr>
            <p:cNvPr id="234" name="image93.png">
              <a:extLst>
                <a:ext uri="{FF2B5EF4-FFF2-40B4-BE49-F238E27FC236}">
                  <a16:creationId xmlns:a16="http://schemas.microsoft.com/office/drawing/2014/main" id="{64DED4C9-1676-4EFC-A0D4-7417CB975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0833" r="20833"/>
            <a:stretch>
              <a:fillRect/>
            </a:stretch>
          </p:blipFill>
          <p:spPr>
            <a:xfrm>
              <a:off x="6275628" y="4229378"/>
              <a:ext cx="608032" cy="545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Shape 782">
              <a:extLst>
                <a:ext uri="{FF2B5EF4-FFF2-40B4-BE49-F238E27FC236}">
                  <a16:creationId xmlns:a16="http://schemas.microsoft.com/office/drawing/2014/main" id="{FBE837D9-EEB6-47A8-AAE7-FD50E2AE4EC4}"/>
                </a:ext>
              </a:extLst>
            </p:cNvPr>
            <p:cNvSpPr/>
            <p:nvPr/>
          </p:nvSpPr>
          <p:spPr>
            <a:xfrm>
              <a:off x="5425522" y="4864851"/>
              <a:ext cx="845676" cy="241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750" dirty="0" err="1"/>
                <a:t>Enfileira</a:t>
              </a:r>
              <a:r>
                <a:rPr sz="750" dirty="0"/>
                <a:t> </a:t>
              </a:r>
              <a:r>
                <a:rPr lang="pt-BR" sz="750" dirty="0"/>
                <a:t>Parquet para produção</a:t>
              </a:r>
            </a:p>
          </p:txBody>
        </p:sp>
        <p:grpSp>
          <p:nvGrpSpPr>
            <p:cNvPr id="236" name="Group 792">
              <a:extLst>
                <a:ext uri="{FF2B5EF4-FFF2-40B4-BE49-F238E27FC236}">
                  <a16:creationId xmlns:a16="http://schemas.microsoft.com/office/drawing/2014/main" id="{26BE76DD-DCF2-4A7C-8B50-C32C496D184A}"/>
                </a:ext>
              </a:extLst>
            </p:cNvPr>
            <p:cNvGrpSpPr/>
            <p:nvPr/>
          </p:nvGrpSpPr>
          <p:grpSpPr>
            <a:xfrm>
              <a:off x="4416959" y="4178767"/>
              <a:ext cx="776015" cy="1194132"/>
              <a:chOff x="-679530" y="-416878"/>
              <a:chExt cx="2069369" cy="3184350"/>
            </a:xfrm>
          </p:grpSpPr>
          <p:grpSp>
            <p:nvGrpSpPr>
              <p:cNvPr id="237" name="Group 790">
                <a:extLst>
                  <a:ext uri="{FF2B5EF4-FFF2-40B4-BE49-F238E27FC236}">
                    <a16:creationId xmlns:a16="http://schemas.microsoft.com/office/drawing/2014/main" id="{B27938E1-20D0-4634-9C12-906A06BE9906}"/>
                  </a:ext>
                </a:extLst>
              </p:cNvPr>
              <p:cNvGrpSpPr/>
              <p:nvPr/>
            </p:nvGrpSpPr>
            <p:grpSpPr>
              <a:xfrm>
                <a:off x="-531815" y="-416878"/>
                <a:ext cx="1621274" cy="2407810"/>
                <a:chOff x="-531815" y="-467677"/>
                <a:chExt cx="1621273" cy="2407808"/>
              </a:xfrm>
            </p:grpSpPr>
            <p:pic>
              <p:nvPicPr>
                <p:cNvPr id="239" name="pasted-image.pdf">
                  <a:extLst>
                    <a:ext uri="{FF2B5EF4-FFF2-40B4-BE49-F238E27FC236}">
                      <a16:creationId xmlns:a16="http://schemas.microsoft.com/office/drawing/2014/main" id="{C4D4BF82-0D5F-4188-B19B-3ED453D469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-531815" y="1350575"/>
                  <a:ext cx="1621273" cy="58955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0" name="pasted-image.tiff">
                  <a:extLst>
                    <a:ext uri="{FF2B5EF4-FFF2-40B4-BE49-F238E27FC236}">
                      <a16:creationId xmlns:a16="http://schemas.microsoft.com/office/drawing/2014/main" id="{29FC56C7-49A3-44D6-8054-BA42B338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l="1451" t="36" r="11"/>
                <a:stretch>
                  <a:fillRect/>
                </a:stretch>
              </p:blipFill>
              <p:spPr>
                <a:xfrm>
                  <a:off x="-355597" y="-467677"/>
                  <a:ext cx="1268838" cy="1725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1" h="21600" extrusionOk="0">
                      <a:moveTo>
                        <a:pt x="8613" y="0"/>
                      </a:moveTo>
                      <a:cubicBezTo>
                        <a:pt x="4221" y="9"/>
                        <a:pt x="1349" y="30"/>
                        <a:pt x="1312" y="75"/>
                      </a:cubicBezTo>
                      <a:cubicBezTo>
                        <a:pt x="1274" y="120"/>
                        <a:pt x="981" y="159"/>
                        <a:pt x="660" y="159"/>
                      </a:cubicBezTo>
                      <a:lnTo>
                        <a:pt x="74" y="159"/>
                      </a:lnTo>
                      <a:lnTo>
                        <a:pt x="74" y="1178"/>
                      </a:lnTo>
                      <a:cubicBezTo>
                        <a:pt x="74" y="1940"/>
                        <a:pt x="117" y="2240"/>
                        <a:pt x="243" y="2380"/>
                      </a:cubicBezTo>
                      <a:cubicBezTo>
                        <a:pt x="379" y="2532"/>
                        <a:pt x="390" y="2599"/>
                        <a:pt x="276" y="2733"/>
                      </a:cubicBezTo>
                      <a:cubicBezTo>
                        <a:pt x="105" y="2935"/>
                        <a:pt x="75" y="4778"/>
                        <a:pt x="243" y="4855"/>
                      </a:cubicBezTo>
                      <a:cubicBezTo>
                        <a:pt x="415" y="4933"/>
                        <a:pt x="379" y="5228"/>
                        <a:pt x="189" y="5282"/>
                      </a:cubicBezTo>
                      <a:cubicBezTo>
                        <a:pt x="56" y="5320"/>
                        <a:pt x="-6" y="5776"/>
                        <a:pt x="0" y="6251"/>
                      </a:cubicBezTo>
                      <a:cubicBezTo>
                        <a:pt x="7" y="6726"/>
                        <a:pt x="81" y="7214"/>
                        <a:pt x="216" y="7324"/>
                      </a:cubicBezTo>
                      <a:cubicBezTo>
                        <a:pt x="401" y="7476"/>
                        <a:pt x="401" y="7492"/>
                        <a:pt x="216" y="7593"/>
                      </a:cubicBezTo>
                      <a:cubicBezTo>
                        <a:pt x="75" y="7668"/>
                        <a:pt x="4" y="8144"/>
                        <a:pt x="0" y="8631"/>
                      </a:cubicBezTo>
                      <a:cubicBezTo>
                        <a:pt x="-3" y="9118"/>
                        <a:pt x="63" y="9615"/>
                        <a:pt x="202" y="9729"/>
                      </a:cubicBezTo>
                      <a:cubicBezTo>
                        <a:pt x="345" y="9845"/>
                        <a:pt x="363" y="9903"/>
                        <a:pt x="263" y="9993"/>
                      </a:cubicBezTo>
                      <a:cubicBezTo>
                        <a:pt x="168" y="10077"/>
                        <a:pt x="130" y="11108"/>
                        <a:pt x="135" y="13754"/>
                      </a:cubicBezTo>
                      <a:cubicBezTo>
                        <a:pt x="139" y="16035"/>
                        <a:pt x="102" y="17409"/>
                        <a:pt x="34" y="17426"/>
                      </a:cubicBezTo>
                      <a:cubicBezTo>
                        <a:pt x="-89" y="17456"/>
                        <a:pt x="309" y="17728"/>
                        <a:pt x="3378" y="19727"/>
                      </a:cubicBezTo>
                      <a:cubicBezTo>
                        <a:pt x="4571" y="20504"/>
                        <a:pt x="5762" y="21211"/>
                        <a:pt x="6022" y="21297"/>
                      </a:cubicBezTo>
                      <a:cubicBezTo>
                        <a:pt x="6282" y="21383"/>
                        <a:pt x="6569" y="21483"/>
                        <a:pt x="6661" y="21520"/>
                      </a:cubicBezTo>
                      <a:cubicBezTo>
                        <a:pt x="6754" y="21558"/>
                        <a:pt x="10132" y="21592"/>
                        <a:pt x="14170" y="21595"/>
                      </a:cubicBezTo>
                      <a:lnTo>
                        <a:pt x="21511" y="21600"/>
                      </a:lnTo>
                      <a:lnTo>
                        <a:pt x="21511" y="20547"/>
                      </a:lnTo>
                      <a:cubicBezTo>
                        <a:pt x="21511" y="19728"/>
                        <a:pt x="21474" y="19461"/>
                        <a:pt x="21343" y="19354"/>
                      </a:cubicBezTo>
                      <a:cubicBezTo>
                        <a:pt x="21195" y="19234"/>
                        <a:pt x="21177" y="18249"/>
                        <a:pt x="21195" y="11453"/>
                      </a:cubicBezTo>
                      <a:cubicBezTo>
                        <a:pt x="21206" y="7183"/>
                        <a:pt x="21214" y="3147"/>
                        <a:pt x="21215" y="2484"/>
                      </a:cubicBezTo>
                      <a:cubicBezTo>
                        <a:pt x="21216" y="1822"/>
                        <a:pt x="21194" y="1204"/>
                        <a:pt x="21161" y="1113"/>
                      </a:cubicBezTo>
                      <a:cubicBezTo>
                        <a:pt x="21120" y="999"/>
                        <a:pt x="20957" y="928"/>
                        <a:pt x="20656" y="884"/>
                      </a:cubicBezTo>
                      <a:cubicBezTo>
                        <a:pt x="19630" y="736"/>
                        <a:pt x="14417" y="159"/>
                        <a:pt x="14103" y="159"/>
                      </a:cubicBezTo>
                      <a:cubicBezTo>
                        <a:pt x="13914" y="159"/>
                        <a:pt x="13731" y="120"/>
                        <a:pt x="13693" y="75"/>
                      </a:cubicBezTo>
                      <a:cubicBezTo>
                        <a:pt x="13656" y="31"/>
                        <a:pt x="11644" y="9"/>
                        <a:pt x="8613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38" name="Shape 791">
                <a:extLst>
                  <a:ext uri="{FF2B5EF4-FFF2-40B4-BE49-F238E27FC236}">
                    <a16:creationId xmlns:a16="http://schemas.microsoft.com/office/drawing/2014/main" id="{478BBBDE-1E49-4470-A88E-EEFFD210C8F9}"/>
                  </a:ext>
                </a:extLst>
              </p:cNvPr>
              <p:cNvSpPr/>
              <p:nvPr/>
            </p:nvSpPr>
            <p:spPr>
              <a:xfrm>
                <a:off x="-679530" y="2019191"/>
                <a:ext cx="2069369" cy="748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lang="pt-BR" sz="825" dirty="0"/>
                  <a:t>Server Envia</a:t>
                </a:r>
              </a:p>
              <a:p>
                <a:r>
                  <a:rPr lang="pt-BR" sz="825" dirty="0"/>
                  <a:t>Parquet</a:t>
                </a:r>
                <a:endParaRPr sz="825" dirty="0"/>
              </a:p>
            </p:txBody>
          </p:sp>
        </p:grpSp>
        <p:grpSp>
          <p:nvGrpSpPr>
            <p:cNvPr id="241" name="Group 795">
              <a:extLst>
                <a:ext uri="{FF2B5EF4-FFF2-40B4-BE49-F238E27FC236}">
                  <a16:creationId xmlns:a16="http://schemas.microsoft.com/office/drawing/2014/main" id="{7EF6B414-1228-4EE4-8CFE-71AA1E15DEAB}"/>
                </a:ext>
              </a:extLst>
            </p:cNvPr>
            <p:cNvGrpSpPr/>
            <p:nvPr/>
          </p:nvGrpSpPr>
          <p:grpSpPr>
            <a:xfrm>
              <a:off x="6353187" y="3159303"/>
              <a:ext cx="172048" cy="201730"/>
              <a:chOff x="0" y="0"/>
              <a:chExt cx="458793" cy="537945"/>
            </a:xfrm>
          </p:grpSpPr>
          <p:sp>
            <p:nvSpPr>
              <p:cNvPr id="242" name="Shape 793">
                <a:extLst>
                  <a:ext uri="{FF2B5EF4-FFF2-40B4-BE49-F238E27FC236}">
                    <a16:creationId xmlns:a16="http://schemas.microsoft.com/office/drawing/2014/main" id="{685F9FA2-B130-4A8F-A006-E6439822C05F}"/>
                  </a:ext>
                </a:extLst>
              </p:cNvPr>
              <p:cNvSpPr/>
              <p:nvPr/>
            </p:nvSpPr>
            <p:spPr>
              <a:xfrm>
                <a:off x="0" y="39576"/>
                <a:ext cx="458794" cy="458794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43" name="Shape 794">
                <a:extLst>
                  <a:ext uri="{FF2B5EF4-FFF2-40B4-BE49-F238E27FC236}">
                    <a16:creationId xmlns:a16="http://schemas.microsoft.com/office/drawing/2014/main" id="{43B91514-A856-4564-93BE-33BF696CAC4A}"/>
                  </a:ext>
                </a:extLst>
              </p:cNvPr>
              <p:cNvSpPr/>
              <p:nvPr/>
            </p:nvSpPr>
            <p:spPr>
              <a:xfrm>
                <a:off x="78397" y="0"/>
                <a:ext cx="301998" cy="537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/>
                  <a:t>9</a:t>
                </a:r>
              </a:p>
            </p:txBody>
          </p:sp>
        </p:grpSp>
        <p:sp>
          <p:nvSpPr>
            <p:cNvPr id="244" name="Shape 805">
              <a:extLst>
                <a:ext uri="{FF2B5EF4-FFF2-40B4-BE49-F238E27FC236}">
                  <a16:creationId xmlns:a16="http://schemas.microsoft.com/office/drawing/2014/main" id="{0D4B9790-2CF4-4368-9DBF-5AF025D2093E}"/>
                </a:ext>
              </a:extLst>
            </p:cNvPr>
            <p:cNvSpPr/>
            <p:nvPr/>
          </p:nvSpPr>
          <p:spPr>
            <a:xfrm>
              <a:off x="2356627" y="5287637"/>
              <a:ext cx="590301" cy="235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pt-BR" sz="750" dirty="0"/>
                <a:t>Enfileira</a:t>
              </a:r>
            </a:p>
            <a:p>
              <a:r>
                <a:rPr lang="pt-BR" sz="750" dirty="0"/>
                <a:t>status</a:t>
              </a:r>
              <a:endParaRPr sz="750" dirty="0"/>
            </a:p>
          </p:txBody>
        </p:sp>
        <p:pic>
          <p:nvPicPr>
            <p:cNvPr id="245" name="pasted-image.tiff">
              <a:extLst>
                <a:ext uri="{FF2B5EF4-FFF2-40B4-BE49-F238E27FC236}">
                  <a16:creationId xmlns:a16="http://schemas.microsoft.com/office/drawing/2014/main" id="{FD8E92C4-B73D-4311-9A73-857DEEC6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889" t="6722" r="11629" b="4247"/>
            <a:stretch>
              <a:fillRect/>
            </a:stretch>
          </p:blipFill>
          <p:spPr>
            <a:xfrm>
              <a:off x="384503" y="4277930"/>
              <a:ext cx="607939" cy="707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573" extrusionOk="0">
                  <a:moveTo>
                    <a:pt x="8890" y="4"/>
                  </a:moveTo>
                  <a:cubicBezTo>
                    <a:pt x="4496" y="28"/>
                    <a:pt x="2213" y="186"/>
                    <a:pt x="616" y="580"/>
                  </a:cubicBezTo>
                  <a:cubicBezTo>
                    <a:pt x="-69" y="750"/>
                    <a:pt x="-189" y="978"/>
                    <a:pt x="287" y="1197"/>
                  </a:cubicBezTo>
                  <a:cubicBezTo>
                    <a:pt x="542" y="1315"/>
                    <a:pt x="1326" y="2421"/>
                    <a:pt x="2515" y="4337"/>
                  </a:cubicBezTo>
                  <a:cubicBezTo>
                    <a:pt x="2722" y="4670"/>
                    <a:pt x="2972" y="5048"/>
                    <a:pt x="3071" y="5176"/>
                  </a:cubicBezTo>
                  <a:cubicBezTo>
                    <a:pt x="3226" y="5379"/>
                    <a:pt x="4957" y="7984"/>
                    <a:pt x="5401" y="8688"/>
                  </a:cubicBezTo>
                  <a:cubicBezTo>
                    <a:pt x="5489" y="8826"/>
                    <a:pt x="5912" y="9465"/>
                    <a:pt x="6343" y="10108"/>
                  </a:cubicBezTo>
                  <a:cubicBezTo>
                    <a:pt x="7767" y="12234"/>
                    <a:pt x="8701" y="13691"/>
                    <a:pt x="8844" y="13991"/>
                  </a:cubicBezTo>
                  <a:cubicBezTo>
                    <a:pt x="9027" y="14379"/>
                    <a:pt x="9073" y="14633"/>
                    <a:pt x="9147" y="15752"/>
                  </a:cubicBezTo>
                  <a:cubicBezTo>
                    <a:pt x="9181" y="16264"/>
                    <a:pt x="9275" y="17565"/>
                    <a:pt x="9358" y="18642"/>
                  </a:cubicBezTo>
                  <a:cubicBezTo>
                    <a:pt x="9442" y="19718"/>
                    <a:pt x="9524" y="20788"/>
                    <a:pt x="9538" y="21019"/>
                  </a:cubicBezTo>
                  <a:cubicBezTo>
                    <a:pt x="9553" y="21250"/>
                    <a:pt x="9616" y="21467"/>
                    <a:pt x="9677" y="21504"/>
                  </a:cubicBezTo>
                  <a:cubicBezTo>
                    <a:pt x="9757" y="21554"/>
                    <a:pt x="9949" y="21577"/>
                    <a:pt x="10182" y="21573"/>
                  </a:cubicBezTo>
                  <a:cubicBezTo>
                    <a:pt x="10414" y="21568"/>
                    <a:pt x="10688" y="21537"/>
                    <a:pt x="10912" y="21482"/>
                  </a:cubicBezTo>
                  <a:cubicBezTo>
                    <a:pt x="11182" y="21416"/>
                    <a:pt x="11324" y="21312"/>
                    <a:pt x="11401" y="21132"/>
                  </a:cubicBezTo>
                  <a:cubicBezTo>
                    <a:pt x="11495" y="20913"/>
                    <a:pt x="11574" y="20035"/>
                    <a:pt x="11797" y="16686"/>
                  </a:cubicBezTo>
                  <a:cubicBezTo>
                    <a:pt x="11844" y="15976"/>
                    <a:pt x="11917" y="15267"/>
                    <a:pt x="12018" y="14545"/>
                  </a:cubicBezTo>
                  <a:cubicBezTo>
                    <a:pt x="12054" y="14290"/>
                    <a:pt x="12261" y="13765"/>
                    <a:pt x="12476" y="13379"/>
                  </a:cubicBezTo>
                  <a:cubicBezTo>
                    <a:pt x="12953" y="12524"/>
                    <a:pt x="14359" y="10305"/>
                    <a:pt x="14545" y="10112"/>
                  </a:cubicBezTo>
                  <a:cubicBezTo>
                    <a:pt x="14731" y="9919"/>
                    <a:pt x="16392" y="7606"/>
                    <a:pt x="16392" y="7540"/>
                  </a:cubicBezTo>
                  <a:cubicBezTo>
                    <a:pt x="16392" y="7510"/>
                    <a:pt x="16650" y="7102"/>
                    <a:pt x="16963" y="6633"/>
                  </a:cubicBezTo>
                  <a:cubicBezTo>
                    <a:pt x="17276" y="6164"/>
                    <a:pt x="17624" y="5632"/>
                    <a:pt x="17740" y="5453"/>
                  </a:cubicBezTo>
                  <a:cubicBezTo>
                    <a:pt x="17856" y="5274"/>
                    <a:pt x="18171" y="4804"/>
                    <a:pt x="18440" y="4405"/>
                  </a:cubicBezTo>
                  <a:cubicBezTo>
                    <a:pt x="18709" y="4006"/>
                    <a:pt x="18929" y="3664"/>
                    <a:pt x="18929" y="3647"/>
                  </a:cubicBezTo>
                  <a:cubicBezTo>
                    <a:pt x="18929" y="3631"/>
                    <a:pt x="19263" y="3099"/>
                    <a:pt x="19670" y="2463"/>
                  </a:cubicBezTo>
                  <a:cubicBezTo>
                    <a:pt x="20140" y="1726"/>
                    <a:pt x="20507" y="1253"/>
                    <a:pt x="20688" y="1161"/>
                  </a:cubicBezTo>
                  <a:cubicBezTo>
                    <a:pt x="21411" y="796"/>
                    <a:pt x="20981" y="579"/>
                    <a:pt x="19037" y="326"/>
                  </a:cubicBezTo>
                  <a:cubicBezTo>
                    <a:pt x="17115" y="77"/>
                    <a:pt x="13983" y="-23"/>
                    <a:pt x="8890" y="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246" name="Group 818">
              <a:extLst>
                <a:ext uri="{FF2B5EF4-FFF2-40B4-BE49-F238E27FC236}">
                  <a16:creationId xmlns:a16="http://schemas.microsoft.com/office/drawing/2014/main" id="{3945AF06-C8F8-4470-B4FF-FDD09C26AE21}"/>
                </a:ext>
              </a:extLst>
            </p:cNvPr>
            <p:cNvGrpSpPr/>
            <p:nvPr/>
          </p:nvGrpSpPr>
          <p:grpSpPr>
            <a:xfrm>
              <a:off x="139593" y="4553786"/>
              <a:ext cx="1083549" cy="1063337"/>
              <a:chOff x="23812" y="-53030"/>
              <a:chExt cx="2889461" cy="2835565"/>
            </a:xfrm>
          </p:grpSpPr>
          <p:grpSp>
            <p:nvGrpSpPr>
              <p:cNvPr id="247" name="Group 813">
                <a:extLst>
                  <a:ext uri="{FF2B5EF4-FFF2-40B4-BE49-F238E27FC236}">
                    <a16:creationId xmlns:a16="http://schemas.microsoft.com/office/drawing/2014/main" id="{AC6635CA-7FFC-4DD3-9BEF-9AA44254E25F}"/>
                  </a:ext>
                </a:extLst>
              </p:cNvPr>
              <p:cNvGrpSpPr/>
              <p:nvPr/>
            </p:nvGrpSpPr>
            <p:grpSpPr>
              <a:xfrm>
                <a:off x="567230" y="623623"/>
                <a:ext cx="1888304" cy="1667765"/>
                <a:chOff x="0" y="75472"/>
                <a:chExt cx="1888303" cy="1667764"/>
              </a:xfrm>
            </p:grpSpPr>
            <p:pic>
              <p:nvPicPr>
                <p:cNvPr id="251" name="image75.png" descr="Misc Database icon">
                  <a:extLst>
                    <a:ext uri="{FF2B5EF4-FFF2-40B4-BE49-F238E27FC236}">
                      <a16:creationId xmlns:a16="http://schemas.microsoft.com/office/drawing/2014/main" id="{20744F3A-BDF0-43BF-BF81-2A07E05E3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7202" r="7202"/>
                <a:stretch>
                  <a:fillRect/>
                </a:stretch>
              </p:blipFill>
              <p:spPr>
                <a:xfrm>
                  <a:off x="428962" y="75472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254000" dist="127000" dir="5400000" rotWithShape="0">
                    <a:srgbClr val="000000">
                      <a:alpha val="70000"/>
                    </a:srgbClr>
                  </a:outerShdw>
                  <a:reflection stA="51397" endPos="40000" dir="5400000" sy="-100000" algn="bl" rotWithShape="0"/>
                </a:effectLst>
              </p:spPr>
            </p:pic>
            <p:pic>
              <p:nvPicPr>
                <p:cNvPr id="252" name="image75.png" descr="Misc Database icon">
                  <a:extLst>
                    <a:ext uri="{FF2B5EF4-FFF2-40B4-BE49-F238E27FC236}">
                      <a16:creationId xmlns:a16="http://schemas.microsoft.com/office/drawing/2014/main" id="{544C35D5-BC12-4AF5-A364-36F031C75A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7202" r="7202"/>
                <a:stretch>
                  <a:fillRect/>
                </a:stretch>
              </p:blipFill>
              <p:spPr>
                <a:xfrm>
                  <a:off x="211076" y="415778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254000" dist="127000" dir="5400000" rotWithShape="0">
                    <a:srgbClr val="000000">
                      <a:alpha val="70000"/>
                    </a:srgbClr>
                  </a:outerShdw>
                  <a:reflection stA="51397" endPos="40000" dir="5400000" sy="-100000" algn="bl" rotWithShape="0"/>
                </a:effectLst>
              </p:spPr>
            </p:pic>
            <p:pic>
              <p:nvPicPr>
                <p:cNvPr id="253" name="image75.png" descr="Misc Database icon">
                  <a:extLst>
                    <a:ext uri="{FF2B5EF4-FFF2-40B4-BE49-F238E27FC236}">
                      <a16:creationId xmlns:a16="http://schemas.microsoft.com/office/drawing/2014/main" id="{D23FC98E-6379-4670-BBF6-7ED17D8AD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7202" r="7202"/>
                <a:stretch>
                  <a:fillRect/>
                </a:stretch>
              </p:blipFill>
              <p:spPr>
                <a:xfrm>
                  <a:off x="0" y="810350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254000" dist="127000" dir="5400000" rotWithShape="0">
                    <a:srgbClr val="000000">
                      <a:alpha val="70000"/>
                    </a:srgbClr>
                  </a:outerShdw>
                  <a:reflection stA="51397" endPos="40000" dir="5400000" sy="-100000" algn="bl" rotWithShape="0"/>
                </a:effectLst>
              </p:spPr>
            </p:pic>
          </p:grpSp>
          <p:grpSp>
            <p:nvGrpSpPr>
              <p:cNvPr id="248" name="Group 817">
                <a:extLst>
                  <a:ext uri="{FF2B5EF4-FFF2-40B4-BE49-F238E27FC236}">
                    <a16:creationId xmlns:a16="http://schemas.microsoft.com/office/drawing/2014/main" id="{6043BF8B-1377-42F8-8B90-E9E5A3595756}"/>
                  </a:ext>
                </a:extLst>
              </p:cNvPr>
              <p:cNvGrpSpPr/>
              <p:nvPr/>
            </p:nvGrpSpPr>
            <p:grpSpPr>
              <a:xfrm>
                <a:off x="23812" y="-53030"/>
                <a:ext cx="2889461" cy="2835565"/>
                <a:chOff x="20293" y="-96682"/>
                <a:chExt cx="2889460" cy="2835564"/>
              </a:xfrm>
            </p:grpSpPr>
            <p:pic>
              <p:nvPicPr>
                <p:cNvPr id="249" name="Imagem 248">
                  <a:extLst>
                    <a:ext uri="{FF2B5EF4-FFF2-40B4-BE49-F238E27FC236}">
                      <a16:creationId xmlns:a16="http://schemas.microsoft.com/office/drawing/2014/main" id="{C2B51F4E-4AD7-482D-8784-7BD472BB8DE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83399">
                  <a:off x="197548" y="26678"/>
                  <a:ext cx="2534949" cy="288946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50" name="Shape 816">
                  <a:extLst>
                    <a:ext uri="{FF2B5EF4-FFF2-40B4-BE49-F238E27FC236}">
                      <a16:creationId xmlns:a16="http://schemas.microsoft.com/office/drawing/2014/main" id="{265C0440-F30A-4E1D-A38D-086738A7E8D6}"/>
                    </a:ext>
                  </a:extLst>
                </p:cNvPr>
                <p:cNvSpPr/>
                <p:nvPr/>
              </p:nvSpPr>
              <p:spPr>
                <a:xfrm>
                  <a:off x="581978" y="-96682"/>
                  <a:ext cx="1802366" cy="600764"/>
                </a:xfrm>
                <a:prstGeom prst="rect">
                  <a:avLst/>
                </a:prstGeom>
                <a:blipFill rotWithShape="1">
                  <a:blip r:embed="rId9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900" b="1" i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lang="pt-BR" sz="713" dirty="0" err="1"/>
                    <a:t>Hive</a:t>
                  </a:r>
                  <a:r>
                    <a:rPr lang="pt-BR" sz="713" dirty="0"/>
                    <a:t> Produção</a:t>
                  </a:r>
                  <a:endParaRPr sz="713" dirty="0"/>
                </a:p>
              </p:txBody>
            </p:sp>
          </p:grpSp>
        </p:grpSp>
        <p:sp>
          <p:nvSpPr>
            <p:cNvPr id="254" name="Shape 819">
              <a:extLst>
                <a:ext uri="{FF2B5EF4-FFF2-40B4-BE49-F238E27FC236}">
                  <a16:creationId xmlns:a16="http://schemas.microsoft.com/office/drawing/2014/main" id="{2FBE774E-C013-4929-B59B-6D9C3758FF7B}"/>
                </a:ext>
              </a:extLst>
            </p:cNvPr>
            <p:cNvSpPr/>
            <p:nvPr/>
          </p:nvSpPr>
          <p:spPr>
            <a:xfrm>
              <a:off x="1251627" y="3509511"/>
              <a:ext cx="904857" cy="238767"/>
            </a:xfrm>
            <a:prstGeom prst="rect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>
              <a:spAutoFit/>
            </a:bodyPr>
            <a:lstStyle>
              <a:lvl1pPr>
                <a:defRPr sz="32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pt-BR" sz="1200" dirty="0"/>
                <a:t>Produção</a:t>
              </a:r>
              <a:endParaRPr sz="1200" dirty="0"/>
            </a:p>
          </p:txBody>
        </p:sp>
        <p:grpSp>
          <p:nvGrpSpPr>
            <p:cNvPr id="255" name="Group 827">
              <a:extLst>
                <a:ext uri="{FF2B5EF4-FFF2-40B4-BE49-F238E27FC236}">
                  <a16:creationId xmlns:a16="http://schemas.microsoft.com/office/drawing/2014/main" id="{97B33FC7-E09B-45B9-8219-100FB376FC7D}"/>
                </a:ext>
              </a:extLst>
            </p:cNvPr>
            <p:cNvGrpSpPr/>
            <p:nvPr/>
          </p:nvGrpSpPr>
          <p:grpSpPr>
            <a:xfrm>
              <a:off x="8376386" y="3977738"/>
              <a:ext cx="171450" cy="195750"/>
              <a:chOff x="0" y="15768"/>
              <a:chExt cx="606478" cy="711108"/>
            </a:xfrm>
          </p:grpSpPr>
          <p:sp>
            <p:nvSpPr>
              <p:cNvPr id="256" name="Shape 825">
                <a:extLst>
                  <a:ext uri="{FF2B5EF4-FFF2-40B4-BE49-F238E27FC236}">
                    <a16:creationId xmlns:a16="http://schemas.microsoft.com/office/drawing/2014/main" id="{AF3EECB5-91AD-4C9D-BE2C-DD0DFF32D792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57" name="Shape 826">
                <a:extLst>
                  <a:ext uri="{FF2B5EF4-FFF2-40B4-BE49-F238E27FC236}">
                    <a16:creationId xmlns:a16="http://schemas.microsoft.com/office/drawing/2014/main" id="{D3D0D77E-9E30-4D18-BFD2-5E32EC4E886F}"/>
                  </a:ext>
                </a:extLst>
              </p:cNvPr>
              <p:cNvSpPr/>
              <p:nvPr/>
            </p:nvSpPr>
            <p:spPr>
              <a:xfrm>
                <a:off x="57570" y="15768"/>
                <a:ext cx="467678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600" b="1" dirty="0"/>
                  <a:t>10</a:t>
                </a:r>
              </a:p>
            </p:txBody>
          </p:sp>
        </p:grpSp>
        <p:pic>
          <p:nvPicPr>
            <p:cNvPr id="258" name="image93.png">
              <a:extLst>
                <a:ext uri="{FF2B5EF4-FFF2-40B4-BE49-F238E27FC236}">
                  <a16:creationId xmlns:a16="http://schemas.microsoft.com/office/drawing/2014/main" id="{8733320A-5BFE-4B40-AB60-D1BEDF79B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0833" r="20833"/>
            <a:stretch>
              <a:fillRect/>
            </a:stretch>
          </p:blipFill>
          <p:spPr>
            <a:xfrm>
              <a:off x="1459759" y="4599849"/>
              <a:ext cx="552096" cy="495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Shape 842">
              <a:extLst>
                <a:ext uri="{FF2B5EF4-FFF2-40B4-BE49-F238E27FC236}">
                  <a16:creationId xmlns:a16="http://schemas.microsoft.com/office/drawing/2014/main" id="{68C07B87-DB4C-4976-8052-5F1DA7BAF04B}"/>
                </a:ext>
              </a:extLst>
            </p:cNvPr>
            <p:cNvSpPr/>
            <p:nvPr/>
          </p:nvSpPr>
          <p:spPr>
            <a:xfrm>
              <a:off x="1210661" y="4367852"/>
              <a:ext cx="590302" cy="234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pt-BR" sz="750" dirty="0"/>
                <a:t>Carrega Parquet</a:t>
              </a:r>
              <a:endParaRPr sz="750" dirty="0"/>
            </a:p>
          </p:txBody>
        </p:sp>
        <p:grpSp>
          <p:nvGrpSpPr>
            <p:cNvPr id="260" name="Group 718">
              <a:extLst>
                <a:ext uri="{FF2B5EF4-FFF2-40B4-BE49-F238E27FC236}">
                  <a16:creationId xmlns:a16="http://schemas.microsoft.com/office/drawing/2014/main" id="{3C443D7B-C994-4737-AC4B-CF8445DA3191}"/>
                </a:ext>
              </a:extLst>
            </p:cNvPr>
            <p:cNvGrpSpPr/>
            <p:nvPr/>
          </p:nvGrpSpPr>
          <p:grpSpPr>
            <a:xfrm>
              <a:off x="241935" y="1784458"/>
              <a:ext cx="1574036" cy="1516883"/>
              <a:chOff x="37528" y="-240"/>
              <a:chExt cx="4197426" cy="4045017"/>
            </a:xfrm>
          </p:grpSpPr>
          <p:grpSp>
            <p:nvGrpSpPr>
              <p:cNvPr id="261" name="Group 712">
                <a:extLst>
                  <a:ext uri="{FF2B5EF4-FFF2-40B4-BE49-F238E27FC236}">
                    <a16:creationId xmlns:a16="http://schemas.microsoft.com/office/drawing/2014/main" id="{510436AD-6543-4739-8184-6E5A96B0D3BB}"/>
                  </a:ext>
                </a:extLst>
              </p:cNvPr>
              <p:cNvGrpSpPr/>
              <p:nvPr/>
            </p:nvGrpSpPr>
            <p:grpSpPr>
              <a:xfrm>
                <a:off x="37528" y="-240"/>
                <a:ext cx="4197426" cy="4045017"/>
                <a:chOff x="32409" y="-63738"/>
                <a:chExt cx="4197424" cy="4045015"/>
              </a:xfrm>
            </p:grpSpPr>
            <p:grpSp>
              <p:nvGrpSpPr>
                <p:cNvPr id="267" name="Group 705">
                  <a:extLst>
                    <a:ext uri="{FF2B5EF4-FFF2-40B4-BE49-F238E27FC236}">
                      <a16:creationId xmlns:a16="http://schemas.microsoft.com/office/drawing/2014/main" id="{DA02B0C4-32BD-46E2-BB8A-0EF8108A51FB}"/>
                    </a:ext>
                  </a:extLst>
                </p:cNvPr>
                <p:cNvGrpSpPr/>
                <p:nvPr/>
              </p:nvGrpSpPr>
              <p:grpSpPr>
                <a:xfrm>
                  <a:off x="323567" y="889358"/>
                  <a:ext cx="1911695" cy="1967513"/>
                  <a:chOff x="0" y="0"/>
                  <a:chExt cx="1911693" cy="1967511"/>
                </a:xfrm>
              </p:grpSpPr>
              <p:pic>
                <p:nvPicPr>
                  <p:cNvPr id="273" name="pasted-image.pdf">
                    <a:extLst>
                      <a:ext uri="{FF2B5EF4-FFF2-40B4-BE49-F238E27FC236}">
                        <a16:creationId xmlns:a16="http://schemas.microsoft.com/office/drawing/2014/main" id="{6BF16E62-7BFC-43EF-B53C-8499A5ABF2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r="35474"/>
                  <a:stretch>
                    <a:fillRect/>
                  </a:stretch>
                </p:blipFill>
                <p:spPr>
                  <a:xfrm>
                    <a:off x="0" y="0"/>
                    <a:ext cx="1911693" cy="148134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74" name="Shape 704">
                    <a:extLst>
                      <a:ext uri="{FF2B5EF4-FFF2-40B4-BE49-F238E27FC236}">
                        <a16:creationId xmlns:a16="http://schemas.microsoft.com/office/drawing/2014/main" id="{4CAD3151-9B05-4841-A0EE-9CE7A1C7B123}"/>
                      </a:ext>
                    </a:extLst>
                  </p:cNvPr>
                  <p:cNvSpPr/>
                  <p:nvPr/>
                </p:nvSpPr>
                <p:spPr>
                  <a:xfrm>
                    <a:off x="66957" y="1487765"/>
                    <a:ext cx="1140266" cy="4797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26789" tIns="26789" rIns="26789" bIns="26789" numCol="1" anchor="ctr">
                    <a:spAutoFit/>
                  </a:bodyPr>
                  <a:lstStyle>
                    <a:lvl1pPr algn="l">
                      <a:lnSpc>
                        <a:spcPct val="120000"/>
                      </a:lnSpc>
                      <a:defRPr sz="2000" b="1">
                        <a:solidFill>
                          <a:srgbClr val="434342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rPr sz="750"/>
                      <a:t> Adabas</a:t>
                    </a:r>
                  </a:p>
                </p:txBody>
              </p:sp>
            </p:grpSp>
            <p:grpSp>
              <p:nvGrpSpPr>
                <p:cNvPr id="268" name="Group 708">
                  <a:extLst>
                    <a:ext uri="{FF2B5EF4-FFF2-40B4-BE49-F238E27FC236}">
                      <a16:creationId xmlns:a16="http://schemas.microsoft.com/office/drawing/2014/main" id="{722C0A67-7A95-4229-A061-02770CFF5DFB}"/>
                    </a:ext>
                  </a:extLst>
                </p:cNvPr>
                <p:cNvGrpSpPr/>
                <p:nvPr/>
              </p:nvGrpSpPr>
              <p:grpSpPr>
                <a:xfrm>
                  <a:off x="2373482" y="872425"/>
                  <a:ext cx="1153093" cy="2346907"/>
                  <a:chOff x="0" y="0"/>
                  <a:chExt cx="1153091" cy="2346906"/>
                </a:xfrm>
              </p:grpSpPr>
              <p:pic>
                <p:nvPicPr>
                  <p:cNvPr id="271" name="pasted-image.pdf">
                    <a:extLst>
                      <a:ext uri="{FF2B5EF4-FFF2-40B4-BE49-F238E27FC236}">
                        <a16:creationId xmlns:a16="http://schemas.microsoft.com/office/drawing/2014/main" id="{D9FFC8C9-FCF2-4FFB-93F1-7684D13863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rcRect r="67557"/>
                  <a:stretch>
                    <a:fillRect/>
                  </a:stretch>
                </p:blipFill>
                <p:spPr>
                  <a:xfrm>
                    <a:off x="114721" y="0"/>
                    <a:ext cx="961178" cy="148134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72" name="Shape 707">
                    <a:extLst>
                      <a:ext uri="{FF2B5EF4-FFF2-40B4-BE49-F238E27FC236}">
                        <a16:creationId xmlns:a16="http://schemas.microsoft.com/office/drawing/2014/main" id="{5FD06F35-3132-4D9A-8A7E-2680D1FA07D2}"/>
                      </a:ext>
                    </a:extLst>
                  </p:cNvPr>
                  <p:cNvSpPr/>
                  <p:nvPr/>
                </p:nvSpPr>
                <p:spPr>
                  <a:xfrm>
                    <a:off x="0" y="1497831"/>
                    <a:ext cx="1153091" cy="84907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26789" tIns="26789" rIns="26789" bIns="26789" numCol="1" anchor="ctr">
                    <a:spAutoFit/>
                  </a:bodyPr>
                  <a:lstStyle/>
                  <a:p>
                    <a:pPr algn="l">
                      <a:lnSpc>
                        <a:spcPct val="120000"/>
                      </a:lnSpc>
                      <a:defRPr sz="2000" b="1">
                        <a:solidFill>
                          <a:srgbClr val="434342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r>
                      <a:rPr sz="750"/>
                      <a:t> Q-Ware</a:t>
                    </a:r>
                  </a:p>
                  <a:p>
                    <a:pPr algn="l">
                      <a:lnSpc>
                        <a:spcPct val="120000"/>
                      </a:lnSpc>
                      <a:defRPr sz="2000" b="1">
                        <a:solidFill>
                          <a:srgbClr val="434342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r>
                      <a:rPr sz="750"/>
                      <a:t>FDS 390</a:t>
                    </a:r>
                  </a:p>
                </p:txBody>
              </p:sp>
            </p:grpSp>
            <p:pic>
              <p:nvPicPr>
                <p:cNvPr id="269" name="Imagem 268">
                  <a:extLst>
                    <a:ext uri="{FF2B5EF4-FFF2-40B4-BE49-F238E27FC236}">
                      <a16:creationId xmlns:a16="http://schemas.microsoft.com/office/drawing/2014/main" id="{EE931512-6918-4137-BC3A-2C105687C7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5483399">
                  <a:off x="290254" y="41698"/>
                  <a:ext cx="3681734" cy="419742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70" name="Shape 711">
                  <a:extLst>
                    <a:ext uri="{FF2B5EF4-FFF2-40B4-BE49-F238E27FC236}">
                      <a16:creationId xmlns:a16="http://schemas.microsoft.com/office/drawing/2014/main" id="{3436C7B3-09F8-48C5-9E40-76A07F806C32}"/>
                    </a:ext>
                  </a:extLst>
                </p:cNvPr>
                <p:cNvSpPr/>
                <p:nvPr/>
              </p:nvSpPr>
              <p:spPr>
                <a:xfrm>
                  <a:off x="896427" y="-63738"/>
                  <a:ext cx="2412952" cy="575156"/>
                </a:xfrm>
                <a:prstGeom prst="rect">
                  <a:avLst/>
                </a:prstGeom>
                <a:blipFill rotWithShape="1">
                  <a:blip r:embed="rId1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spAutoFit/>
                </a:bodyPr>
                <a:lstStyle>
                  <a:lvl1pPr>
                    <a:defRPr sz="28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050"/>
                    <a:t> Main Frame</a:t>
                  </a:r>
                </a:p>
              </p:txBody>
            </p:sp>
          </p:grpSp>
          <p:grpSp>
            <p:nvGrpSpPr>
              <p:cNvPr id="262" name="Group 717">
                <a:extLst>
                  <a:ext uri="{FF2B5EF4-FFF2-40B4-BE49-F238E27FC236}">
                    <a16:creationId xmlns:a16="http://schemas.microsoft.com/office/drawing/2014/main" id="{F03ED368-1CA9-4F2A-8116-D281735C9437}"/>
                  </a:ext>
                </a:extLst>
              </p:cNvPr>
              <p:cNvGrpSpPr/>
              <p:nvPr/>
            </p:nvGrpSpPr>
            <p:grpSpPr>
              <a:xfrm>
                <a:off x="1331664" y="2398343"/>
                <a:ext cx="1085345" cy="1437085"/>
                <a:chOff x="-4316" y="0"/>
                <a:chExt cx="1085343" cy="1437084"/>
              </a:xfrm>
            </p:grpSpPr>
            <p:pic>
              <p:nvPicPr>
                <p:cNvPr id="263" name="pasted-image.tiff">
                  <a:extLst>
                    <a:ext uri="{FF2B5EF4-FFF2-40B4-BE49-F238E27FC236}">
                      <a16:creationId xmlns:a16="http://schemas.microsoft.com/office/drawing/2014/main" id="{EFFB275E-06B6-4F8E-9F0E-DB6852A71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0346" y="0"/>
                  <a:ext cx="890681" cy="888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4" name="Group 716">
                  <a:extLst>
                    <a:ext uri="{FF2B5EF4-FFF2-40B4-BE49-F238E27FC236}">
                      <a16:creationId xmlns:a16="http://schemas.microsoft.com/office/drawing/2014/main" id="{C6514830-D522-4EDF-BB5A-1FB3CB2DA0E9}"/>
                    </a:ext>
                  </a:extLst>
                </p:cNvPr>
                <p:cNvGrpSpPr/>
                <p:nvPr/>
              </p:nvGrpSpPr>
              <p:grpSpPr>
                <a:xfrm>
                  <a:off x="-4317" y="230452"/>
                  <a:ext cx="899315" cy="1206633"/>
                  <a:chOff x="-4316" y="0"/>
                  <a:chExt cx="899314" cy="1206631"/>
                </a:xfrm>
              </p:grpSpPr>
              <p:pic>
                <p:nvPicPr>
                  <p:cNvPr id="265" name="pasted-image.tiff">
                    <a:extLst>
                      <a:ext uri="{FF2B5EF4-FFF2-40B4-BE49-F238E27FC236}">
                        <a16:creationId xmlns:a16="http://schemas.microsoft.com/office/drawing/2014/main" id="{23677976-E65D-4E2F-808E-86EB96ED36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0" y="0"/>
                    <a:ext cx="890681" cy="88811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6" name="Shape 715">
                    <a:extLst>
                      <a:ext uri="{FF2B5EF4-FFF2-40B4-BE49-F238E27FC236}">
                        <a16:creationId xmlns:a16="http://schemas.microsoft.com/office/drawing/2014/main" id="{BBB40D76-98C2-4027-9C64-853B17ED3288}"/>
                      </a:ext>
                    </a:extLst>
                  </p:cNvPr>
                  <p:cNvSpPr/>
                  <p:nvPr/>
                </p:nvSpPr>
                <p:spPr>
                  <a:xfrm>
                    <a:off x="-4317" y="885786"/>
                    <a:ext cx="899315" cy="3208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428625">
                      <a:tabLst>
                        <a:tab pos="1498600" algn="l"/>
                      </a:tabLst>
                      <a:defRPr sz="1800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675"/>
                      <a:t>PLOGs</a:t>
                    </a:r>
                  </a:p>
                </p:txBody>
              </p:sp>
            </p:grpSp>
          </p:grpSp>
        </p:grpSp>
        <p:sp>
          <p:nvSpPr>
            <p:cNvPr id="275" name="Shape 720">
              <a:extLst>
                <a:ext uri="{FF2B5EF4-FFF2-40B4-BE49-F238E27FC236}">
                  <a16:creationId xmlns:a16="http://schemas.microsoft.com/office/drawing/2014/main" id="{7B149598-28CD-47DC-9E97-302316660087}"/>
                </a:ext>
              </a:extLst>
            </p:cNvPr>
            <p:cNvSpPr/>
            <p:nvPr/>
          </p:nvSpPr>
          <p:spPr>
            <a:xfrm>
              <a:off x="1527968" y="1490341"/>
              <a:ext cx="904857" cy="238767"/>
            </a:xfrm>
            <a:prstGeom prst="rect">
              <a:avLst/>
            </a:prstGeom>
            <a:blipFill rotWithShape="1">
              <a:blip r:embed="rId1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pt-BR" sz="1200" dirty="0"/>
                <a:t>ZOS/390</a:t>
              </a:r>
              <a:endParaRPr sz="1200" dirty="0"/>
            </a:p>
          </p:txBody>
        </p:sp>
        <p:grpSp>
          <p:nvGrpSpPr>
            <p:cNvPr id="276" name="Group 728">
              <a:extLst>
                <a:ext uri="{FF2B5EF4-FFF2-40B4-BE49-F238E27FC236}">
                  <a16:creationId xmlns:a16="http://schemas.microsoft.com/office/drawing/2014/main" id="{4D6F111D-7F67-4841-9101-28A6A1D469DB}"/>
                </a:ext>
              </a:extLst>
            </p:cNvPr>
            <p:cNvGrpSpPr/>
            <p:nvPr/>
          </p:nvGrpSpPr>
          <p:grpSpPr>
            <a:xfrm>
              <a:off x="1997342" y="2436247"/>
              <a:ext cx="172049" cy="201730"/>
              <a:chOff x="0" y="0"/>
              <a:chExt cx="458794" cy="537946"/>
            </a:xfrm>
          </p:grpSpPr>
          <p:sp>
            <p:nvSpPr>
              <p:cNvPr id="277" name="Shape 726">
                <a:extLst>
                  <a:ext uri="{FF2B5EF4-FFF2-40B4-BE49-F238E27FC236}">
                    <a16:creationId xmlns:a16="http://schemas.microsoft.com/office/drawing/2014/main" id="{98A9CD53-72F5-40F9-A41A-4B26CEDB8AEF}"/>
                  </a:ext>
                </a:extLst>
              </p:cNvPr>
              <p:cNvSpPr/>
              <p:nvPr/>
            </p:nvSpPr>
            <p:spPr>
              <a:xfrm>
                <a:off x="0" y="39576"/>
                <a:ext cx="458794" cy="458794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78" name="Shape 727">
                <a:extLst>
                  <a:ext uri="{FF2B5EF4-FFF2-40B4-BE49-F238E27FC236}">
                    <a16:creationId xmlns:a16="http://schemas.microsoft.com/office/drawing/2014/main" id="{E2E9FF6E-5554-4D84-A6DA-1B9F5A78C87B}"/>
                  </a:ext>
                </a:extLst>
              </p:cNvPr>
              <p:cNvSpPr/>
              <p:nvPr/>
            </p:nvSpPr>
            <p:spPr>
              <a:xfrm>
                <a:off x="78397" y="0"/>
                <a:ext cx="301998" cy="537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 dirty="0"/>
                  <a:t>2</a:t>
                </a:r>
              </a:p>
            </p:txBody>
          </p:sp>
        </p:grpSp>
        <p:grpSp>
          <p:nvGrpSpPr>
            <p:cNvPr id="279" name="Group 731">
              <a:extLst>
                <a:ext uri="{FF2B5EF4-FFF2-40B4-BE49-F238E27FC236}">
                  <a16:creationId xmlns:a16="http://schemas.microsoft.com/office/drawing/2014/main" id="{EC4E44E6-B1B3-4D84-B519-6129709121F1}"/>
                </a:ext>
              </a:extLst>
            </p:cNvPr>
            <p:cNvGrpSpPr/>
            <p:nvPr/>
          </p:nvGrpSpPr>
          <p:grpSpPr>
            <a:xfrm>
              <a:off x="1712945" y="1824801"/>
              <a:ext cx="172048" cy="201730"/>
              <a:chOff x="0" y="0"/>
              <a:chExt cx="458793" cy="537945"/>
            </a:xfrm>
          </p:grpSpPr>
          <p:sp>
            <p:nvSpPr>
              <p:cNvPr id="280" name="Shape 729">
                <a:extLst>
                  <a:ext uri="{FF2B5EF4-FFF2-40B4-BE49-F238E27FC236}">
                    <a16:creationId xmlns:a16="http://schemas.microsoft.com/office/drawing/2014/main" id="{7B11591F-C3DB-493D-BD26-9A9EF0A5AA7D}"/>
                  </a:ext>
                </a:extLst>
              </p:cNvPr>
              <p:cNvSpPr/>
              <p:nvPr/>
            </p:nvSpPr>
            <p:spPr>
              <a:xfrm>
                <a:off x="0" y="39576"/>
                <a:ext cx="458794" cy="458794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81" name="Shape 730">
                <a:extLst>
                  <a:ext uri="{FF2B5EF4-FFF2-40B4-BE49-F238E27FC236}">
                    <a16:creationId xmlns:a16="http://schemas.microsoft.com/office/drawing/2014/main" id="{42473C24-018D-4C9E-931C-7FC7B6A88D6A}"/>
                  </a:ext>
                </a:extLst>
              </p:cNvPr>
              <p:cNvSpPr/>
              <p:nvPr/>
            </p:nvSpPr>
            <p:spPr>
              <a:xfrm>
                <a:off x="78397" y="0"/>
                <a:ext cx="301998" cy="537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 dirty="0"/>
                  <a:t>1</a:t>
                </a:r>
              </a:p>
            </p:txBody>
          </p:sp>
        </p:grpSp>
        <p:pic>
          <p:nvPicPr>
            <p:cNvPr id="282" name="image93.png">
              <a:extLst>
                <a:ext uri="{FF2B5EF4-FFF2-40B4-BE49-F238E27FC236}">
                  <a16:creationId xmlns:a16="http://schemas.microsoft.com/office/drawing/2014/main" id="{D4D6F69D-FB26-404A-837A-2D5B064F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0833" r="20833"/>
            <a:stretch>
              <a:fillRect/>
            </a:stretch>
          </p:blipFill>
          <p:spPr>
            <a:xfrm>
              <a:off x="2119124" y="1868569"/>
              <a:ext cx="608032" cy="545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Shape 775">
              <a:extLst>
                <a:ext uri="{FF2B5EF4-FFF2-40B4-BE49-F238E27FC236}">
                  <a16:creationId xmlns:a16="http://schemas.microsoft.com/office/drawing/2014/main" id="{D02995B8-CF9E-4BAC-9864-DF6AE9E9439E}"/>
                </a:ext>
              </a:extLst>
            </p:cNvPr>
            <p:cNvSpPr/>
            <p:nvPr/>
          </p:nvSpPr>
          <p:spPr>
            <a:xfrm>
              <a:off x="1844818" y="2646264"/>
              <a:ext cx="590302" cy="241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Desidrata a</a:t>
              </a:r>
            </a:p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PLOG</a:t>
              </a:r>
              <a:endParaRPr sz="750" dirty="0"/>
            </a:p>
          </p:txBody>
        </p:sp>
        <p:sp>
          <p:nvSpPr>
            <p:cNvPr id="284" name="Arco 283">
              <a:extLst>
                <a:ext uri="{FF2B5EF4-FFF2-40B4-BE49-F238E27FC236}">
                  <a16:creationId xmlns:a16="http://schemas.microsoft.com/office/drawing/2014/main" id="{F6BDD2F0-6FEE-4E5C-B26C-FD1EA03A2886}"/>
                </a:ext>
              </a:extLst>
            </p:cNvPr>
            <p:cNvSpPr/>
            <p:nvPr/>
          </p:nvSpPr>
          <p:spPr>
            <a:xfrm rot="18649544">
              <a:off x="1681314" y="2375244"/>
              <a:ext cx="714587" cy="176985"/>
            </a:xfrm>
            <a:prstGeom prst="arc">
              <a:avLst>
                <a:gd name="adj1" fmla="val 11888222"/>
                <a:gd name="adj2" fmla="val 21030104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>
                <a:solidFill>
                  <a:srgbClr val="000000"/>
                </a:solidFill>
              </a:endParaRPr>
            </a:p>
          </p:txBody>
        </p:sp>
        <p:grpSp>
          <p:nvGrpSpPr>
            <p:cNvPr id="285" name="Grupo 22">
              <a:extLst>
                <a:ext uri="{FF2B5EF4-FFF2-40B4-BE49-F238E27FC236}">
                  <a16:creationId xmlns:a16="http://schemas.microsoft.com/office/drawing/2014/main" id="{BBFFDC5E-884F-4F57-A874-E120BDB08061}"/>
                </a:ext>
              </a:extLst>
            </p:cNvPr>
            <p:cNvGrpSpPr/>
            <p:nvPr/>
          </p:nvGrpSpPr>
          <p:grpSpPr>
            <a:xfrm>
              <a:off x="2357620" y="1502072"/>
              <a:ext cx="2574718" cy="2686204"/>
              <a:chOff x="6286985" y="1719525"/>
              <a:chExt cx="6865915" cy="7163210"/>
            </a:xfrm>
          </p:grpSpPr>
          <p:pic>
            <p:nvPicPr>
              <p:cNvPr id="286" name="image27.png">
                <a:extLst>
                  <a:ext uri="{FF2B5EF4-FFF2-40B4-BE49-F238E27FC236}">
                    <a16:creationId xmlns:a16="http://schemas.microsoft.com/office/drawing/2014/main" id="{EC277BEA-1C68-4A9C-8381-368E9AD88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67614" y="2729769"/>
                <a:ext cx="2259722" cy="126023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7" name="image27.png">
                <a:extLst>
                  <a:ext uri="{FF2B5EF4-FFF2-40B4-BE49-F238E27FC236}">
                    <a16:creationId xmlns:a16="http://schemas.microsoft.com/office/drawing/2014/main" id="{9855CC64-C8F7-484A-8C3B-9B73E082C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70710" y="7622504"/>
                <a:ext cx="2259721" cy="1260231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88" name="Arco 287">
                <a:extLst>
                  <a:ext uri="{FF2B5EF4-FFF2-40B4-BE49-F238E27FC236}">
                    <a16:creationId xmlns:a16="http://schemas.microsoft.com/office/drawing/2014/main" id="{D5979712-7F6D-41A8-AAFF-C9C62C9EA443}"/>
                  </a:ext>
                </a:extLst>
              </p:cNvPr>
              <p:cNvSpPr/>
              <p:nvPr/>
            </p:nvSpPr>
            <p:spPr>
              <a:xfrm rot="20323945">
                <a:off x="6286985" y="2324158"/>
                <a:ext cx="3984499" cy="2593590"/>
              </a:xfrm>
              <a:prstGeom prst="arc">
                <a:avLst>
                  <a:gd name="adj1" fmla="val 14278704"/>
                  <a:gd name="adj2" fmla="val 20853317"/>
                </a:avLst>
              </a:prstGeom>
              <a:ln w="38100">
                <a:headEnd type="oval" w="med" len="med"/>
                <a:tailEnd type="triangl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ot="0" spcFirstLastPara="1" vertOverflow="overflow" horzOverflow="overflow" vert="horz" wrap="square" lIns="34290" tIns="17145" rIns="34290" bIns="17145" numCol="1" spcCol="38100" rtlCol="0" anchor="t">
                <a:noAutofit/>
              </a:bodyPr>
              <a:lstStyle/>
              <a:p>
                <a:pPr defTabSz="342900" latinLnBrk="1" hangingPunct="0"/>
                <a:endParaRPr lang="pt-BR" sz="675">
                  <a:solidFill>
                    <a:srgbClr val="000000"/>
                  </a:solidFill>
                </a:endParaRPr>
              </a:p>
            </p:txBody>
          </p:sp>
          <p:sp>
            <p:nvSpPr>
              <p:cNvPr id="289" name="Arco 288">
                <a:extLst>
                  <a:ext uri="{FF2B5EF4-FFF2-40B4-BE49-F238E27FC236}">
                    <a16:creationId xmlns:a16="http://schemas.microsoft.com/office/drawing/2014/main" id="{10FDF3AB-769F-4413-807D-F0A219BD8554}"/>
                  </a:ext>
                </a:extLst>
              </p:cNvPr>
              <p:cNvSpPr/>
              <p:nvPr/>
            </p:nvSpPr>
            <p:spPr>
              <a:xfrm>
                <a:off x="10195523" y="1719525"/>
                <a:ext cx="2957377" cy="2009214"/>
              </a:xfrm>
              <a:prstGeom prst="arc">
                <a:avLst>
                  <a:gd name="adj1" fmla="val 11050919"/>
                  <a:gd name="adj2" fmla="val 19563407"/>
                </a:avLst>
              </a:prstGeom>
              <a:ln w="38100">
                <a:headEnd type="oval" w="med" len="med"/>
                <a:tailEnd type="triangl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ot="0" spcFirstLastPara="1" vertOverflow="overflow" horzOverflow="overflow" vert="horz" wrap="square" lIns="34290" tIns="17145" rIns="34290" bIns="17145" numCol="1" spcCol="38100" rtlCol="0" anchor="t">
                <a:noAutofit/>
              </a:bodyPr>
              <a:lstStyle/>
              <a:p>
                <a:pPr defTabSz="342900" latinLnBrk="1" hangingPunct="0"/>
                <a:endParaRPr lang="pt-BR" sz="675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90" name="Picture 2" descr="Resultado de imagem para redis">
              <a:extLst>
                <a:ext uri="{FF2B5EF4-FFF2-40B4-BE49-F238E27FC236}">
                  <a16:creationId xmlns:a16="http://schemas.microsoft.com/office/drawing/2014/main" id="{016DF416-496E-4881-89DB-C231B8CD7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3024" y="1762097"/>
              <a:ext cx="644610" cy="574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1" name="Arco 290">
              <a:extLst>
                <a:ext uri="{FF2B5EF4-FFF2-40B4-BE49-F238E27FC236}">
                  <a16:creationId xmlns:a16="http://schemas.microsoft.com/office/drawing/2014/main" id="{0E95DD16-46AB-4319-A2F5-93695D2BD534}"/>
                </a:ext>
              </a:extLst>
            </p:cNvPr>
            <p:cNvSpPr/>
            <p:nvPr/>
          </p:nvSpPr>
          <p:spPr>
            <a:xfrm rot="21121360">
              <a:off x="5517542" y="1772038"/>
              <a:ext cx="1955526" cy="774095"/>
            </a:xfrm>
            <a:prstGeom prst="arc">
              <a:avLst>
                <a:gd name="adj1" fmla="val 12426126"/>
                <a:gd name="adj2" fmla="val 20523075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sp>
          <p:nvSpPr>
            <p:cNvPr id="292" name="Shape 761">
              <a:extLst>
                <a:ext uri="{FF2B5EF4-FFF2-40B4-BE49-F238E27FC236}">
                  <a16:creationId xmlns:a16="http://schemas.microsoft.com/office/drawing/2014/main" id="{43BFB1E9-1227-46FD-B1C8-081756ACE16A}"/>
                </a:ext>
              </a:extLst>
            </p:cNvPr>
            <p:cNvSpPr/>
            <p:nvPr/>
          </p:nvSpPr>
          <p:spPr>
            <a:xfrm>
              <a:off x="6289161" y="1814634"/>
              <a:ext cx="590301" cy="234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Enfileira </a:t>
              </a:r>
            </a:p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Cada File</a:t>
              </a:r>
              <a:endParaRPr sz="750" dirty="0"/>
            </a:p>
          </p:txBody>
        </p:sp>
        <p:sp>
          <p:nvSpPr>
            <p:cNvPr id="293" name="Shape 856">
              <a:extLst>
                <a:ext uri="{FF2B5EF4-FFF2-40B4-BE49-F238E27FC236}">
                  <a16:creationId xmlns:a16="http://schemas.microsoft.com/office/drawing/2014/main" id="{95BCEC62-91D9-48E8-B9BA-71F138B978EC}"/>
                </a:ext>
              </a:extLst>
            </p:cNvPr>
            <p:cNvSpPr/>
            <p:nvPr/>
          </p:nvSpPr>
          <p:spPr>
            <a:xfrm rot="725252">
              <a:off x="5096858" y="2096875"/>
              <a:ext cx="2048523" cy="743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4" extrusionOk="0">
                  <a:moveTo>
                    <a:pt x="0" y="20177"/>
                  </a:moveTo>
                  <a:cubicBezTo>
                    <a:pt x="8452" y="21600"/>
                    <a:pt x="15652" y="14874"/>
                    <a:pt x="21600" y="0"/>
                  </a:cubicBezTo>
                </a:path>
              </a:pathLst>
            </a:cu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sz="675"/>
            </a:p>
          </p:txBody>
        </p:sp>
        <p:sp>
          <p:nvSpPr>
            <p:cNvPr id="294" name="Shape 761">
              <a:extLst>
                <a:ext uri="{FF2B5EF4-FFF2-40B4-BE49-F238E27FC236}">
                  <a16:creationId xmlns:a16="http://schemas.microsoft.com/office/drawing/2014/main" id="{3E499589-CB3F-4C02-942C-3AE8C6C629BB}"/>
                </a:ext>
              </a:extLst>
            </p:cNvPr>
            <p:cNvSpPr/>
            <p:nvPr/>
          </p:nvSpPr>
          <p:spPr>
            <a:xfrm>
              <a:off x="5294719" y="2440759"/>
              <a:ext cx="674934" cy="234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Recebe PLOG </a:t>
              </a:r>
            </a:p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e Enfileira</a:t>
              </a:r>
              <a:endParaRPr sz="750" dirty="0"/>
            </a:p>
          </p:txBody>
        </p:sp>
        <p:sp>
          <p:nvSpPr>
            <p:cNvPr id="295" name="Arco 294">
              <a:extLst>
                <a:ext uri="{FF2B5EF4-FFF2-40B4-BE49-F238E27FC236}">
                  <a16:creationId xmlns:a16="http://schemas.microsoft.com/office/drawing/2014/main" id="{EE59526F-5235-4F10-953C-DABBF7F3FB14}"/>
                </a:ext>
              </a:extLst>
            </p:cNvPr>
            <p:cNvSpPr/>
            <p:nvPr/>
          </p:nvSpPr>
          <p:spPr>
            <a:xfrm rot="20664597" flipH="1" flipV="1">
              <a:off x="5558834" y="1364463"/>
              <a:ext cx="2033643" cy="884541"/>
            </a:xfrm>
            <a:prstGeom prst="arc">
              <a:avLst>
                <a:gd name="adj1" fmla="val 14332425"/>
                <a:gd name="adj2" fmla="val 21184691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sp>
          <p:nvSpPr>
            <p:cNvPr id="296" name="Arco 295">
              <a:extLst>
                <a:ext uri="{FF2B5EF4-FFF2-40B4-BE49-F238E27FC236}">
                  <a16:creationId xmlns:a16="http://schemas.microsoft.com/office/drawing/2014/main" id="{53D3804D-6282-4D25-A2B9-90AD4AC6C471}"/>
                </a:ext>
              </a:extLst>
            </p:cNvPr>
            <p:cNvSpPr/>
            <p:nvPr/>
          </p:nvSpPr>
          <p:spPr>
            <a:xfrm rot="20264139">
              <a:off x="7169251" y="1642346"/>
              <a:ext cx="1227384" cy="654690"/>
            </a:xfrm>
            <a:prstGeom prst="arc">
              <a:avLst>
                <a:gd name="adj1" fmla="val 14332425"/>
                <a:gd name="adj2" fmla="val 21028211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sp>
          <p:nvSpPr>
            <p:cNvPr id="297" name="Arco 296">
              <a:extLst>
                <a:ext uri="{FF2B5EF4-FFF2-40B4-BE49-F238E27FC236}">
                  <a16:creationId xmlns:a16="http://schemas.microsoft.com/office/drawing/2014/main" id="{923452E6-4AC5-409E-8D71-40BAE62FC1B3}"/>
                </a:ext>
              </a:extLst>
            </p:cNvPr>
            <p:cNvSpPr/>
            <p:nvPr/>
          </p:nvSpPr>
          <p:spPr>
            <a:xfrm rot="20264139" flipH="1" flipV="1">
              <a:off x="7565794" y="1438204"/>
              <a:ext cx="1277342" cy="1339311"/>
            </a:xfrm>
            <a:prstGeom prst="arc">
              <a:avLst>
                <a:gd name="adj1" fmla="val 13051572"/>
                <a:gd name="adj2" fmla="val 261671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sp>
          <p:nvSpPr>
            <p:cNvPr id="298" name="Arco 297">
              <a:extLst>
                <a:ext uri="{FF2B5EF4-FFF2-40B4-BE49-F238E27FC236}">
                  <a16:creationId xmlns:a16="http://schemas.microsoft.com/office/drawing/2014/main" id="{53F9FE3D-72DA-4A46-BFD9-E58077BF9276}"/>
                </a:ext>
              </a:extLst>
            </p:cNvPr>
            <p:cNvSpPr/>
            <p:nvPr/>
          </p:nvSpPr>
          <p:spPr>
            <a:xfrm rot="16784896" flipH="1" flipV="1">
              <a:off x="6937147" y="2314370"/>
              <a:ext cx="594071" cy="427635"/>
            </a:xfrm>
            <a:prstGeom prst="arc">
              <a:avLst>
                <a:gd name="adj1" fmla="val 13051572"/>
                <a:gd name="adj2" fmla="val 20482975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sp>
          <p:nvSpPr>
            <p:cNvPr id="299" name="Arco 298">
              <a:extLst>
                <a:ext uri="{FF2B5EF4-FFF2-40B4-BE49-F238E27FC236}">
                  <a16:creationId xmlns:a16="http://schemas.microsoft.com/office/drawing/2014/main" id="{1F018721-9607-4D19-9171-2F5216F03D7F}"/>
                </a:ext>
              </a:extLst>
            </p:cNvPr>
            <p:cNvSpPr/>
            <p:nvPr/>
          </p:nvSpPr>
          <p:spPr>
            <a:xfrm rot="10800000" flipH="1" flipV="1">
              <a:off x="6894232" y="3499726"/>
              <a:ext cx="1507464" cy="1346921"/>
            </a:xfrm>
            <a:prstGeom prst="arc">
              <a:avLst>
                <a:gd name="adj1" fmla="val 13807550"/>
                <a:gd name="adj2" fmla="val 20713862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sp>
          <p:nvSpPr>
            <p:cNvPr id="300" name="Shape 732">
              <a:extLst>
                <a:ext uri="{FF2B5EF4-FFF2-40B4-BE49-F238E27FC236}">
                  <a16:creationId xmlns:a16="http://schemas.microsoft.com/office/drawing/2014/main" id="{D29F7F03-0EC7-4F16-BA77-006921A69AFC}"/>
                </a:ext>
              </a:extLst>
            </p:cNvPr>
            <p:cNvSpPr/>
            <p:nvPr/>
          </p:nvSpPr>
          <p:spPr>
            <a:xfrm>
              <a:off x="6962338" y="2948188"/>
              <a:ext cx="911967" cy="27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pt-BR" sz="750" dirty="0"/>
                <a:t>Filtra linhas Não Excluídos por File</a:t>
              </a:r>
              <a:endParaRPr sz="750" dirty="0"/>
            </a:p>
          </p:txBody>
        </p:sp>
        <p:pic>
          <p:nvPicPr>
            <p:cNvPr id="301" name="pasted-image.tiff">
              <a:extLst>
                <a:ext uri="{FF2B5EF4-FFF2-40B4-BE49-F238E27FC236}">
                  <a16:creationId xmlns:a16="http://schemas.microsoft.com/office/drawing/2014/main" id="{F16DAB8F-3336-4218-A22F-3D132CAA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1889" t="6722" r="11629" b="4247"/>
            <a:stretch>
              <a:fillRect/>
            </a:stretch>
          </p:blipFill>
          <p:spPr>
            <a:xfrm>
              <a:off x="6420622" y="2902110"/>
              <a:ext cx="607939" cy="707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573" extrusionOk="0">
                  <a:moveTo>
                    <a:pt x="8890" y="4"/>
                  </a:moveTo>
                  <a:cubicBezTo>
                    <a:pt x="4496" y="28"/>
                    <a:pt x="2213" y="186"/>
                    <a:pt x="616" y="580"/>
                  </a:cubicBezTo>
                  <a:cubicBezTo>
                    <a:pt x="-69" y="750"/>
                    <a:pt x="-189" y="978"/>
                    <a:pt x="287" y="1197"/>
                  </a:cubicBezTo>
                  <a:cubicBezTo>
                    <a:pt x="542" y="1315"/>
                    <a:pt x="1326" y="2421"/>
                    <a:pt x="2515" y="4337"/>
                  </a:cubicBezTo>
                  <a:cubicBezTo>
                    <a:pt x="2722" y="4670"/>
                    <a:pt x="2972" y="5048"/>
                    <a:pt x="3071" y="5176"/>
                  </a:cubicBezTo>
                  <a:cubicBezTo>
                    <a:pt x="3226" y="5379"/>
                    <a:pt x="4957" y="7984"/>
                    <a:pt x="5401" y="8688"/>
                  </a:cubicBezTo>
                  <a:cubicBezTo>
                    <a:pt x="5489" y="8826"/>
                    <a:pt x="5912" y="9465"/>
                    <a:pt x="6343" y="10108"/>
                  </a:cubicBezTo>
                  <a:cubicBezTo>
                    <a:pt x="7767" y="12234"/>
                    <a:pt x="8701" y="13691"/>
                    <a:pt x="8844" y="13991"/>
                  </a:cubicBezTo>
                  <a:cubicBezTo>
                    <a:pt x="9027" y="14379"/>
                    <a:pt x="9073" y="14633"/>
                    <a:pt x="9147" y="15752"/>
                  </a:cubicBezTo>
                  <a:cubicBezTo>
                    <a:pt x="9181" y="16264"/>
                    <a:pt x="9275" y="17565"/>
                    <a:pt x="9358" y="18642"/>
                  </a:cubicBezTo>
                  <a:cubicBezTo>
                    <a:pt x="9442" y="19718"/>
                    <a:pt x="9524" y="20788"/>
                    <a:pt x="9538" y="21019"/>
                  </a:cubicBezTo>
                  <a:cubicBezTo>
                    <a:pt x="9553" y="21250"/>
                    <a:pt x="9616" y="21467"/>
                    <a:pt x="9677" y="21504"/>
                  </a:cubicBezTo>
                  <a:cubicBezTo>
                    <a:pt x="9757" y="21554"/>
                    <a:pt x="9949" y="21577"/>
                    <a:pt x="10182" y="21573"/>
                  </a:cubicBezTo>
                  <a:cubicBezTo>
                    <a:pt x="10414" y="21568"/>
                    <a:pt x="10688" y="21537"/>
                    <a:pt x="10912" y="21482"/>
                  </a:cubicBezTo>
                  <a:cubicBezTo>
                    <a:pt x="11182" y="21416"/>
                    <a:pt x="11324" y="21312"/>
                    <a:pt x="11401" y="21132"/>
                  </a:cubicBezTo>
                  <a:cubicBezTo>
                    <a:pt x="11495" y="20913"/>
                    <a:pt x="11574" y="20035"/>
                    <a:pt x="11797" y="16686"/>
                  </a:cubicBezTo>
                  <a:cubicBezTo>
                    <a:pt x="11844" y="15976"/>
                    <a:pt x="11917" y="15267"/>
                    <a:pt x="12018" y="14545"/>
                  </a:cubicBezTo>
                  <a:cubicBezTo>
                    <a:pt x="12054" y="14290"/>
                    <a:pt x="12261" y="13765"/>
                    <a:pt x="12476" y="13379"/>
                  </a:cubicBezTo>
                  <a:cubicBezTo>
                    <a:pt x="12953" y="12524"/>
                    <a:pt x="14359" y="10305"/>
                    <a:pt x="14545" y="10112"/>
                  </a:cubicBezTo>
                  <a:cubicBezTo>
                    <a:pt x="14731" y="9919"/>
                    <a:pt x="16392" y="7606"/>
                    <a:pt x="16392" y="7540"/>
                  </a:cubicBezTo>
                  <a:cubicBezTo>
                    <a:pt x="16392" y="7510"/>
                    <a:pt x="16650" y="7102"/>
                    <a:pt x="16963" y="6633"/>
                  </a:cubicBezTo>
                  <a:cubicBezTo>
                    <a:pt x="17276" y="6164"/>
                    <a:pt x="17624" y="5632"/>
                    <a:pt x="17740" y="5453"/>
                  </a:cubicBezTo>
                  <a:cubicBezTo>
                    <a:pt x="17856" y="5274"/>
                    <a:pt x="18171" y="4804"/>
                    <a:pt x="18440" y="4405"/>
                  </a:cubicBezTo>
                  <a:cubicBezTo>
                    <a:pt x="18709" y="4006"/>
                    <a:pt x="18929" y="3664"/>
                    <a:pt x="18929" y="3647"/>
                  </a:cubicBezTo>
                  <a:cubicBezTo>
                    <a:pt x="18929" y="3631"/>
                    <a:pt x="19263" y="3099"/>
                    <a:pt x="19670" y="2463"/>
                  </a:cubicBezTo>
                  <a:cubicBezTo>
                    <a:pt x="20140" y="1726"/>
                    <a:pt x="20507" y="1253"/>
                    <a:pt x="20688" y="1161"/>
                  </a:cubicBezTo>
                  <a:cubicBezTo>
                    <a:pt x="21411" y="796"/>
                    <a:pt x="20981" y="579"/>
                    <a:pt x="19037" y="326"/>
                  </a:cubicBezTo>
                  <a:cubicBezTo>
                    <a:pt x="17115" y="77"/>
                    <a:pt x="13983" y="-23"/>
                    <a:pt x="8890" y="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302" name="Group 776">
              <a:extLst>
                <a:ext uri="{FF2B5EF4-FFF2-40B4-BE49-F238E27FC236}">
                  <a16:creationId xmlns:a16="http://schemas.microsoft.com/office/drawing/2014/main" id="{49CCF6C3-2807-4143-9A4C-353B2E8D076B}"/>
                </a:ext>
              </a:extLst>
            </p:cNvPr>
            <p:cNvGrpSpPr/>
            <p:nvPr/>
          </p:nvGrpSpPr>
          <p:grpSpPr>
            <a:xfrm>
              <a:off x="6352472" y="3278909"/>
              <a:ext cx="773262" cy="779693"/>
              <a:chOff x="-386537" y="92468"/>
              <a:chExt cx="2062029" cy="2079177"/>
            </a:xfrm>
          </p:grpSpPr>
          <p:pic>
            <p:nvPicPr>
              <p:cNvPr id="303" name="image93.png">
                <a:extLst>
                  <a:ext uri="{FF2B5EF4-FFF2-40B4-BE49-F238E27FC236}">
                    <a16:creationId xmlns:a16="http://schemas.microsoft.com/office/drawing/2014/main" id="{095DF26F-CE12-4885-9E87-337D80F5A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20833" r="20833"/>
              <a:stretch>
                <a:fillRect/>
              </a:stretch>
            </p:blipFill>
            <p:spPr>
              <a:xfrm>
                <a:off x="54077" y="92468"/>
                <a:ext cx="1621415" cy="14551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4" name="Shape 775">
                <a:extLst>
                  <a:ext uri="{FF2B5EF4-FFF2-40B4-BE49-F238E27FC236}">
                    <a16:creationId xmlns:a16="http://schemas.microsoft.com/office/drawing/2014/main" id="{3F8F8378-EC28-43F3-9B47-EB5E7AF969FD}"/>
                  </a:ext>
                </a:extLst>
              </p:cNvPr>
              <p:cNvSpPr/>
              <p:nvPr/>
            </p:nvSpPr>
            <p:spPr>
              <a:xfrm>
                <a:off x="-386537" y="1527545"/>
                <a:ext cx="1984222" cy="644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160734">
                  <a:tabLst>
                    <a:tab pos="561975" algn="l"/>
                  </a:tabLst>
                  <a:defRPr sz="20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lang="pt-BR" sz="750" dirty="0"/>
                  <a:t>Gera arquivo Parquet por File</a:t>
                </a:r>
                <a:endParaRPr sz="750" dirty="0"/>
              </a:p>
            </p:txBody>
          </p:sp>
        </p:grpSp>
        <p:grpSp>
          <p:nvGrpSpPr>
            <p:cNvPr id="305" name="Group 786">
              <a:extLst>
                <a:ext uri="{FF2B5EF4-FFF2-40B4-BE49-F238E27FC236}">
                  <a16:creationId xmlns:a16="http://schemas.microsoft.com/office/drawing/2014/main" id="{06D05B3B-C469-47F0-BC5E-B287A86A9E52}"/>
                </a:ext>
              </a:extLst>
            </p:cNvPr>
            <p:cNvGrpSpPr/>
            <p:nvPr/>
          </p:nvGrpSpPr>
          <p:grpSpPr>
            <a:xfrm>
              <a:off x="7051789" y="2773016"/>
              <a:ext cx="172048" cy="201730"/>
              <a:chOff x="0" y="0"/>
              <a:chExt cx="458793" cy="537945"/>
            </a:xfrm>
          </p:grpSpPr>
          <p:sp>
            <p:nvSpPr>
              <p:cNvPr id="306" name="Shape 784">
                <a:extLst>
                  <a:ext uri="{FF2B5EF4-FFF2-40B4-BE49-F238E27FC236}">
                    <a16:creationId xmlns:a16="http://schemas.microsoft.com/office/drawing/2014/main" id="{ED433445-BF11-45CD-B365-DF0E81324811}"/>
                  </a:ext>
                </a:extLst>
              </p:cNvPr>
              <p:cNvSpPr/>
              <p:nvPr/>
            </p:nvSpPr>
            <p:spPr>
              <a:xfrm>
                <a:off x="0" y="39576"/>
                <a:ext cx="458794" cy="458794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07" name="Shape 785">
                <a:extLst>
                  <a:ext uri="{FF2B5EF4-FFF2-40B4-BE49-F238E27FC236}">
                    <a16:creationId xmlns:a16="http://schemas.microsoft.com/office/drawing/2014/main" id="{69B3E433-C53C-4F23-8950-7036DDA45FBB}"/>
                  </a:ext>
                </a:extLst>
              </p:cNvPr>
              <p:cNvSpPr/>
              <p:nvPr/>
            </p:nvSpPr>
            <p:spPr>
              <a:xfrm>
                <a:off x="78397" y="0"/>
                <a:ext cx="301998" cy="537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 dirty="0"/>
                  <a:t>8</a:t>
                </a:r>
              </a:p>
            </p:txBody>
          </p:sp>
        </p:grpSp>
        <p:grpSp>
          <p:nvGrpSpPr>
            <p:cNvPr id="308" name="Group 779">
              <a:extLst>
                <a:ext uri="{FF2B5EF4-FFF2-40B4-BE49-F238E27FC236}">
                  <a16:creationId xmlns:a16="http://schemas.microsoft.com/office/drawing/2014/main" id="{A6340820-8279-4CF5-90F5-D7BBE4A27B53}"/>
                </a:ext>
              </a:extLst>
            </p:cNvPr>
            <p:cNvGrpSpPr/>
            <p:nvPr/>
          </p:nvGrpSpPr>
          <p:grpSpPr>
            <a:xfrm>
              <a:off x="8169892" y="1766863"/>
              <a:ext cx="172048" cy="201731"/>
              <a:chOff x="0" y="0"/>
              <a:chExt cx="458794" cy="537946"/>
            </a:xfrm>
          </p:grpSpPr>
          <p:sp>
            <p:nvSpPr>
              <p:cNvPr id="309" name="Shape 777">
                <a:extLst>
                  <a:ext uri="{FF2B5EF4-FFF2-40B4-BE49-F238E27FC236}">
                    <a16:creationId xmlns:a16="http://schemas.microsoft.com/office/drawing/2014/main" id="{500DDC01-3810-4E50-9C1B-EF61230E8D4E}"/>
                  </a:ext>
                </a:extLst>
              </p:cNvPr>
              <p:cNvSpPr/>
              <p:nvPr/>
            </p:nvSpPr>
            <p:spPr>
              <a:xfrm>
                <a:off x="0" y="39576"/>
                <a:ext cx="458794" cy="458794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10" name="Shape 778">
                <a:extLst>
                  <a:ext uri="{FF2B5EF4-FFF2-40B4-BE49-F238E27FC236}">
                    <a16:creationId xmlns:a16="http://schemas.microsoft.com/office/drawing/2014/main" id="{0A802E2D-A0BA-41D1-8C4B-07074BF5167B}"/>
                  </a:ext>
                </a:extLst>
              </p:cNvPr>
              <p:cNvSpPr/>
              <p:nvPr/>
            </p:nvSpPr>
            <p:spPr>
              <a:xfrm>
                <a:off x="78397" y="0"/>
                <a:ext cx="301998" cy="537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 dirty="0"/>
                  <a:t>7</a:t>
                </a:r>
              </a:p>
            </p:txBody>
          </p:sp>
        </p:grpSp>
        <p:sp>
          <p:nvSpPr>
            <p:cNvPr id="311" name="Shape 732">
              <a:extLst>
                <a:ext uri="{FF2B5EF4-FFF2-40B4-BE49-F238E27FC236}">
                  <a16:creationId xmlns:a16="http://schemas.microsoft.com/office/drawing/2014/main" id="{7E58DBD2-C85E-409A-A1CC-CEE612495FA8}"/>
                </a:ext>
              </a:extLst>
            </p:cNvPr>
            <p:cNvSpPr/>
            <p:nvPr/>
          </p:nvSpPr>
          <p:spPr>
            <a:xfrm>
              <a:off x="7700736" y="4152315"/>
              <a:ext cx="911967" cy="243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pt-BR" sz="750" dirty="0"/>
                <a:t>Testa carrega </a:t>
              </a:r>
            </a:p>
            <a:p>
              <a:r>
                <a:rPr lang="pt-BR" sz="750" dirty="0" err="1"/>
                <a:t>Hive</a:t>
              </a:r>
              <a:r>
                <a:rPr lang="pt-BR" sz="750" dirty="0"/>
                <a:t> Local</a:t>
              </a:r>
              <a:endParaRPr sz="750" dirty="0"/>
            </a:p>
          </p:txBody>
        </p:sp>
        <p:grpSp>
          <p:nvGrpSpPr>
            <p:cNvPr id="312" name="Group 827">
              <a:extLst>
                <a:ext uri="{FF2B5EF4-FFF2-40B4-BE49-F238E27FC236}">
                  <a16:creationId xmlns:a16="http://schemas.microsoft.com/office/drawing/2014/main" id="{AB067275-B2F7-4E9F-B81B-9EA3EAB6DD2A}"/>
                </a:ext>
              </a:extLst>
            </p:cNvPr>
            <p:cNvGrpSpPr/>
            <p:nvPr/>
          </p:nvGrpSpPr>
          <p:grpSpPr>
            <a:xfrm>
              <a:off x="6892730" y="4538618"/>
              <a:ext cx="171450" cy="195750"/>
              <a:chOff x="0" y="15768"/>
              <a:chExt cx="606478" cy="711108"/>
            </a:xfrm>
          </p:grpSpPr>
          <p:sp>
            <p:nvSpPr>
              <p:cNvPr id="313" name="Shape 825">
                <a:extLst>
                  <a:ext uri="{FF2B5EF4-FFF2-40B4-BE49-F238E27FC236}">
                    <a16:creationId xmlns:a16="http://schemas.microsoft.com/office/drawing/2014/main" id="{6C44378D-4514-41CA-82E4-BC7CD6615AE6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14" name="Shape 826">
                <a:extLst>
                  <a:ext uri="{FF2B5EF4-FFF2-40B4-BE49-F238E27FC236}">
                    <a16:creationId xmlns:a16="http://schemas.microsoft.com/office/drawing/2014/main" id="{9F0FC4E1-F1B3-4404-9FE5-937040DEE017}"/>
                  </a:ext>
                </a:extLst>
              </p:cNvPr>
              <p:cNvSpPr/>
              <p:nvPr/>
            </p:nvSpPr>
            <p:spPr>
              <a:xfrm>
                <a:off x="57570" y="15768"/>
                <a:ext cx="467678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600" b="1" dirty="0"/>
                  <a:t>1</a:t>
                </a:r>
                <a:r>
                  <a:rPr lang="pt-BR" sz="600" b="1" dirty="0"/>
                  <a:t>1</a:t>
                </a:r>
                <a:endParaRPr sz="600" b="1" dirty="0"/>
              </a:p>
            </p:txBody>
          </p:sp>
        </p:grpSp>
        <p:sp>
          <p:nvSpPr>
            <p:cNvPr id="315" name="Shape 856">
              <a:extLst>
                <a:ext uri="{FF2B5EF4-FFF2-40B4-BE49-F238E27FC236}">
                  <a16:creationId xmlns:a16="http://schemas.microsoft.com/office/drawing/2014/main" id="{DE866497-8226-4A3D-864F-3583239053D1}"/>
                </a:ext>
              </a:extLst>
            </p:cNvPr>
            <p:cNvSpPr/>
            <p:nvPr/>
          </p:nvSpPr>
          <p:spPr>
            <a:xfrm rot="1724789" flipH="1">
              <a:off x="4281790" y="3139066"/>
              <a:ext cx="2192922" cy="81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4" extrusionOk="0">
                  <a:moveTo>
                    <a:pt x="0" y="20177"/>
                  </a:moveTo>
                  <a:cubicBezTo>
                    <a:pt x="8452" y="21600"/>
                    <a:pt x="15652" y="14874"/>
                    <a:pt x="21600" y="0"/>
                  </a:cubicBezTo>
                </a:path>
              </a:pathLst>
            </a:cu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sz="675"/>
            </a:p>
          </p:txBody>
        </p:sp>
        <p:sp>
          <p:nvSpPr>
            <p:cNvPr id="316" name="Arco 315">
              <a:extLst>
                <a:ext uri="{FF2B5EF4-FFF2-40B4-BE49-F238E27FC236}">
                  <a16:creationId xmlns:a16="http://schemas.microsoft.com/office/drawing/2014/main" id="{239033E4-BB48-45D1-8B0F-006A4EB57705}"/>
                </a:ext>
              </a:extLst>
            </p:cNvPr>
            <p:cNvSpPr/>
            <p:nvPr/>
          </p:nvSpPr>
          <p:spPr>
            <a:xfrm flipH="1" flipV="1">
              <a:off x="4816968" y="4577796"/>
              <a:ext cx="2016850" cy="251418"/>
            </a:xfrm>
            <a:prstGeom prst="arc">
              <a:avLst>
                <a:gd name="adj1" fmla="val 11344156"/>
                <a:gd name="adj2" fmla="val 21098553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sp>
          <p:nvSpPr>
            <p:cNvPr id="317" name="Shape 782">
              <a:extLst>
                <a:ext uri="{FF2B5EF4-FFF2-40B4-BE49-F238E27FC236}">
                  <a16:creationId xmlns:a16="http://schemas.microsoft.com/office/drawing/2014/main" id="{64E9670C-44FB-4B61-BBB3-28B48004E722}"/>
                </a:ext>
              </a:extLst>
            </p:cNvPr>
            <p:cNvSpPr/>
            <p:nvPr/>
          </p:nvSpPr>
          <p:spPr>
            <a:xfrm>
              <a:off x="6742082" y="4769388"/>
              <a:ext cx="958575" cy="241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Publica Parquet por File no QWCFP</a:t>
              </a:r>
            </a:p>
          </p:txBody>
        </p:sp>
        <p:grpSp>
          <p:nvGrpSpPr>
            <p:cNvPr id="318" name="Group 827">
              <a:extLst>
                <a:ext uri="{FF2B5EF4-FFF2-40B4-BE49-F238E27FC236}">
                  <a16:creationId xmlns:a16="http://schemas.microsoft.com/office/drawing/2014/main" id="{49DB652F-AE20-48A5-88F7-0FDF6A31BB7C}"/>
                </a:ext>
              </a:extLst>
            </p:cNvPr>
            <p:cNvGrpSpPr/>
            <p:nvPr/>
          </p:nvGrpSpPr>
          <p:grpSpPr>
            <a:xfrm>
              <a:off x="5186964" y="4583323"/>
              <a:ext cx="171450" cy="195750"/>
              <a:chOff x="0" y="15768"/>
              <a:chExt cx="606478" cy="711108"/>
            </a:xfrm>
          </p:grpSpPr>
          <p:sp>
            <p:nvSpPr>
              <p:cNvPr id="319" name="Shape 825">
                <a:extLst>
                  <a:ext uri="{FF2B5EF4-FFF2-40B4-BE49-F238E27FC236}">
                    <a16:creationId xmlns:a16="http://schemas.microsoft.com/office/drawing/2014/main" id="{93E4074A-701F-43E6-9195-DB03B47FB506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20" name="Shape 826">
                <a:extLst>
                  <a:ext uri="{FF2B5EF4-FFF2-40B4-BE49-F238E27FC236}">
                    <a16:creationId xmlns:a16="http://schemas.microsoft.com/office/drawing/2014/main" id="{743AE724-268F-411B-862E-9C85A28573E9}"/>
                  </a:ext>
                </a:extLst>
              </p:cNvPr>
              <p:cNvSpPr/>
              <p:nvPr/>
            </p:nvSpPr>
            <p:spPr>
              <a:xfrm>
                <a:off x="57570" y="15768"/>
                <a:ext cx="467678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lang="pt-BR" sz="600" b="1" dirty="0"/>
                  <a:t>12</a:t>
                </a:r>
                <a:endParaRPr sz="600" b="1" dirty="0"/>
              </a:p>
            </p:txBody>
          </p:sp>
        </p:grpSp>
        <p:sp>
          <p:nvSpPr>
            <p:cNvPr id="321" name="Arco 320">
              <a:extLst>
                <a:ext uri="{FF2B5EF4-FFF2-40B4-BE49-F238E27FC236}">
                  <a16:creationId xmlns:a16="http://schemas.microsoft.com/office/drawing/2014/main" id="{ADDD8EB5-20EF-460A-AA7E-A23454EC7298}"/>
                </a:ext>
              </a:extLst>
            </p:cNvPr>
            <p:cNvSpPr/>
            <p:nvPr/>
          </p:nvSpPr>
          <p:spPr>
            <a:xfrm rot="982164" flipH="1" flipV="1">
              <a:off x="6578564" y="4678100"/>
              <a:ext cx="1367126" cy="575084"/>
            </a:xfrm>
            <a:prstGeom prst="arc">
              <a:avLst>
                <a:gd name="adj1" fmla="val 11344156"/>
                <a:gd name="adj2" fmla="val 21367792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sp>
          <p:nvSpPr>
            <p:cNvPr id="322" name="Arco 321">
              <a:extLst>
                <a:ext uri="{FF2B5EF4-FFF2-40B4-BE49-F238E27FC236}">
                  <a16:creationId xmlns:a16="http://schemas.microsoft.com/office/drawing/2014/main" id="{BFB9D5AC-AD72-4148-B62C-27AE43F41851}"/>
                </a:ext>
              </a:extLst>
            </p:cNvPr>
            <p:cNvSpPr/>
            <p:nvPr/>
          </p:nvSpPr>
          <p:spPr>
            <a:xfrm rot="429759" flipH="1">
              <a:off x="3945861" y="3497735"/>
              <a:ext cx="902652" cy="1056218"/>
            </a:xfrm>
            <a:prstGeom prst="arc">
              <a:avLst>
                <a:gd name="adj1" fmla="val 10404626"/>
                <a:gd name="adj2" fmla="val 19563407"/>
              </a:avLst>
            </a:prstGeom>
            <a:ln w="38100">
              <a:headEnd type="oval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>
                <a:solidFill>
                  <a:srgbClr val="000000"/>
                </a:solidFill>
              </a:endParaRPr>
            </a:p>
          </p:txBody>
        </p:sp>
        <p:grpSp>
          <p:nvGrpSpPr>
            <p:cNvPr id="323" name="Group 827">
              <a:extLst>
                <a:ext uri="{FF2B5EF4-FFF2-40B4-BE49-F238E27FC236}">
                  <a16:creationId xmlns:a16="http://schemas.microsoft.com/office/drawing/2014/main" id="{D45B5965-6416-4EC7-BEA8-046A6B08ABC8}"/>
                </a:ext>
              </a:extLst>
            </p:cNvPr>
            <p:cNvGrpSpPr/>
            <p:nvPr/>
          </p:nvGrpSpPr>
          <p:grpSpPr>
            <a:xfrm>
              <a:off x="4559638" y="3965555"/>
              <a:ext cx="171450" cy="195750"/>
              <a:chOff x="0" y="15768"/>
              <a:chExt cx="606478" cy="711108"/>
            </a:xfrm>
          </p:grpSpPr>
          <p:sp>
            <p:nvSpPr>
              <p:cNvPr id="324" name="Shape 825">
                <a:extLst>
                  <a:ext uri="{FF2B5EF4-FFF2-40B4-BE49-F238E27FC236}">
                    <a16:creationId xmlns:a16="http://schemas.microsoft.com/office/drawing/2014/main" id="{0BC6DBB4-CB64-47F8-961C-4944DF9E6B2C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25" name="Shape 826">
                <a:extLst>
                  <a:ext uri="{FF2B5EF4-FFF2-40B4-BE49-F238E27FC236}">
                    <a16:creationId xmlns:a16="http://schemas.microsoft.com/office/drawing/2014/main" id="{824E75DF-C331-4C3F-AF7E-A32DB1D58A49}"/>
                  </a:ext>
                </a:extLst>
              </p:cNvPr>
              <p:cNvSpPr/>
              <p:nvPr/>
            </p:nvSpPr>
            <p:spPr>
              <a:xfrm>
                <a:off x="57570" y="15768"/>
                <a:ext cx="467678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lang="pt-BR" sz="600" b="1" dirty="0"/>
                  <a:t>13</a:t>
                </a:r>
                <a:endParaRPr sz="600" b="1" dirty="0"/>
              </a:p>
            </p:txBody>
          </p:sp>
        </p:grpSp>
        <p:grpSp>
          <p:nvGrpSpPr>
            <p:cNvPr id="326" name="Group 792">
              <a:extLst>
                <a:ext uri="{FF2B5EF4-FFF2-40B4-BE49-F238E27FC236}">
                  <a16:creationId xmlns:a16="http://schemas.microsoft.com/office/drawing/2014/main" id="{225F1E01-F049-4ED4-9F22-432DA889BC5F}"/>
                </a:ext>
              </a:extLst>
            </p:cNvPr>
            <p:cNvGrpSpPr/>
            <p:nvPr/>
          </p:nvGrpSpPr>
          <p:grpSpPr>
            <a:xfrm>
              <a:off x="2359945" y="3705617"/>
              <a:ext cx="776015" cy="965317"/>
              <a:chOff x="-704640" y="-40336"/>
              <a:chExt cx="2069369" cy="2574176"/>
            </a:xfrm>
          </p:grpSpPr>
          <p:grpSp>
            <p:nvGrpSpPr>
              <p:cNvPr id="327" name="Group 790">
                <a:extLst>
                  <a:ext uri="{FF2B5EF4-FFF2-40B4-BE49-F238E27FC236}">
                    <a16:creationId xmlns:a16="http://schemas.microsoft.com/office/drawing/2014/main" id="{CA55CFEA-39C7-443E-905C-CB25AB471E31}"/>
                  </a:ext>
                </a:extLst>
              </p:cNvPr>
              <p:cNvGrpSpPr/>
              <p:nvPr/>
            </p:nvGrpSpPr>
            <p:grpSpPr>
              <a:xfrm>
                <a:off x="-174925" y="-40336"/>
                <a:ext cx="1183064" cy="1799866"/>
                <a:chOff x="-174925" y="-91135"/>
                <a:chExt cx="1183063" cy="1799864"/>
              </a:xfrm>
            </p:grpSpPr>
            <p:pic>
              <p:nvPicPr>
                <p:cNvPr id="329" name="pasted-image.pdf">
                  <a:extLst>
                    <a:ext uri="{FF2B5EF4-FFF2-40B4-BE49-F238E27FC236}">
                      <a16:creationId xmlns:a16="http://schemas.microsoft.com/office/drawing/2014/main" id="{C8FC6D9C-47CD-4A06-B68C-904B619016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-174925" y="1278523"/>
                  <a:ext cx="1183063" cy="43020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0" name="pasted-image.tiff">
                  <a:extLst>
                    <a:ext uri="{FF2B5EF4-FFF2-40B4-BE49-F238E27FC236}">
                      <a16:creationId xmlns:a16="http://schemas.microsoft.com/office/drawing/2014/main" id="{F4C5E1FE-1456-4336-BD2D-A12470706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l="1451" t="36" r="11"/>
                <a:stretch>
                  <a:fillRect/>
                </a:stretch>
              </p:blipFill>
              <p:spPr>
                <a:xfrm>
                  <a:off x="-78650" y="-91135"/>
                  <a:ext cx="991889" cy="13485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1" h="21600" extrusionOk="0">
                      <a:moveTo>
                        <a:pt x="8613" y="0"/>
                      </a:moveTo>
                      <a:cubicBezTo>
                        <a:pt x="4221" y="9"/>
                        <a:pt x="1349" y="30"/>
                        <a:pt x="1312" y="75"/>
                      </a:cubicBezTo>
                      <a:cubicBezTo>
                        <a:pt x="1274" y="120"/>
                        <a:pt x="981" y="159"/>
                        <a:pt x="660" y="159"/>
                      </a:cubicBezTo>
                      <a:lnTo>
                        <a:pt x="74" y="159"/>
                      </a:lnTo>
                      <a:lnTo>
                        <a:pt x="74" y="1178"/>
                      </a:lnTo>
                      <a:cubicBezTo>
                        <a:pt x="74" y="1940"/>
                        <a:pt x="117" y="2240"/>
                        <a:pt x="243" y="2380"/>
                      </a:cubicBezTo>
                      <a:cubicBezTo>
                        <a:pt x="379" y="2532"/>
                        <a:pt x="390" y="2599"/>
                        <a:pt x="276" y="2733"/>
                      </a:cubicBezTo>
                      <a:cubicBezTo>
                        <a:pt x="105" y="2935"/>
                        <a:pt x="75" y="4778"/>
                        <a:pt x="243" y="4855"/>
                      </a:cubicBezTo>
                      <a:cubicBezTo>
                        <a:pt x="415" y="4933"/>
                        <a:pt x="379" y="5228"/>
                        <a:pt x="189" y="5282"/>
                      </a:cubicBezTo>
                      <a:cubicBezTo>
                        <a:pt x="56" y="5320"/>
                        <a:pt x="-6" y="5776"/>
                        <a:pt x="0" y="6251"/>
                      </a:cubicBezTo>
                      <a:cubicBezTo>
                        <a:pt x="7" y="6726"/>
                        <a:pt x="81" y="7214"/>
                        <a:pt x="216" y="7324"/>
                      </a:cubicBezTo>
                      <a:cubicBezTo>
                        <a:pt x="401" y="7476"/>
                        <a:pt x="401" y="7492"/>
                        <a:pt x="216" y="7593"/>
                      </a:cubicBezTo>
                      <a:cubicBezTo>
                        <a:pt x="75" y="7668"/>
                        <a:pt x="4" y="8144"/>
                        <a:pt x="0" y="8631"/>
                      </a:cubicBezTo>
                      <a:cubicBezTo>
                        <a:pt x="-3" y="9118"/>
                        <a:pt x="63" y="9615"/>
                        <a:pt x="202" y="9729"/>
                      </a:cubicBezTo>
                      <a:cubicBezTo>
                        <a:pt x="345" y="9845"/>
                        <a:pt x="363" y="9903"/>
                        <a:pt x="263" y="9993"/>
                      </a:cubicBezTo>
                      <a:cubicBezTo>
                        <a:pt x="168" y="10077"/>
                        <a:pt x="130" y="11108"/>
                        <a:pt x="135" y="13754"/>
                      </a:cubicBezTo>
                      <a:cubicBezTo>
                        <a:pt x="139" y="16035"/>
                        <a:pt x="102" y="17409"/>
                        <a:pt x="34" y="17426"/>
                      </a:cubicBezTo>
                      <a:cubicBezTo>
                        <a:pt x="-89" y="17456"/>
                        <a:pt x="309" y="17728"/>
                        <a:pt x="3378" y="19727"/>
                      </a:cubicBezTo>
                      <a:cubicBezTo>
                        <a:pt x="4571" y="20504"/>
                        <a:pt x="5762" y="21211"/>
                        <a:pt x="6022" y="21297"/>
                      </a:cubicBezTo>
                      <a:cubicBezTo>
                        <a:pt x="6282" y="21383"/>
                        <a:pt x="6569" y="21483"/>
                        <a:pt x="6661" y="21520"/>
                      </a:cubicBezTo>
                      <a:cubicBezTo>
                        <a:pt x="6754" y="21558"/>
                        <a:pt x="10132" y="21592"/>
                        <a:pt x="14170" y="21595"/>
                      </a:cubicBezTo>
                      <a:lnTo>
                        <a:pt x="21511" y="21600"/>
                      </a:lnTo>
                      <a:lnTo>
                        <a:pt x="21511" y="20547"/>
                      </a:lnTo>
                      <a:cubicBezTo>
                        <a:pt x="21511" y="19728"/>
                        <a:pt x="21474" y="19461"/>
                        <a:pt x="21343" y="19354"/>
                      </a:cubicBezTo>
                      <a:cubicBezTo>
                        <a:pt x="21195" y="19234"/>
                        <a:pt x="21177" y="18249"/>
                        <a:pt x="21195" y="11453"/>
                      </a:cubicBezTo>
                      <a:cubicBezTo>
                        <a:pt x="21206" y="7183"/>
                        <a:pt x="21214" y="3147"/>
                        <a:pt x="21215" y="2484"/>
                      </a:cubicBezTo>
                      <a:cubicBezTo>
                        <a:pt x="21216" y="1822"/>
                        <a:pt x="21194" y="1204"/>
                        <a:pt x="21161" y="1113"/>
                      </a:cubicBezTo>
                      <a:cubicBezTo>
                        <a:pt x="21120" y="999"/>
                        <a:pt x="20957" y="928"/>
                        <a:pt x="20656" y="884"/>
                      </a:cubicBezTo>
                      <a:cubicBezTo>
                        <a:pt x="19630" y="736"/>
                        <a:pt x="14417" y="159"/>
                        <a:pt x="14103" y="159"/>
                      </a:cubicBezTo>
                      <a:cubicBezTo>
                        <a:pt x="13914" y="159"/>
                        <a:pt x="13731" y="120"/>
                        <a:pt x="13693" y="75"/>
                      </a:cubicBezTo>
                      <a:cubicBezTo>
                        <a:pt x="13656" y="31"/>
                        <a:pt x="11644" y="9"/>
                        <a:pt x="8613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28" name="Shape 791">
                <a:extLst>
                  <a:ext uri="{FF2B5EF4-FFF2-40B4-BE49-F238E27FC236}">
                    <a16:creationId xmlns:a16="http://schemas.microsoft.com/office/drawing/2014/main" id="{AF088E1F-9F08-4B35-9821-62BBC0C75AD8}"/>
                  </a:ext>
                </a:extLst>
              </p:cNvPr>
              <p:cNvSpPr/>
              <p:nvPr/>
            </p:nvSpPr>
            <p:spPr>
              <a:xfrm>
                <a:off x="-704640" y="1785559"/>
                <a:ext cx="2069369" cy="748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sz="22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lang="pt-BR" sz="825" dirty="0"/>
                  <a:t>Server Recebe</a:t>
                </a:r>
              </a:p>
              <a:p>
                <a:r>
                  <a:rPr lang="pt-BR" sz="825" dirty="0"/>
                  <a:t>Parquet</a:t>
                </a:r>
                <a:endParaRPr sz="825" dirty="0"/>
              </a:p>
            </p:txBody>
          </p:sp>
        </p:grpSp>
        <p:sp>
          <p:nvSpPr>
            <p:cNvPr id="331" name="Arco 330">
              <a:extLst>
                <a:ext uri="{FF2B5EF4-FFF2-40B4-BE49-F238E27FC236}">
                  <a16:creationId xmlns:a16="http://schemas.microsoft.com/office/drawing/2014/main" id="{03BCAD74-149D-4F4A-B66D-6CCEF274A3C4}"/>
                </a:ext>
              </a:extLst>
            </p:cNvPr>
            <p:cNvSpPr/>
            <p:nvPr/>
          </p:nvSpPr>
          <p:spPr>
            <a:xfrm rot="21104120" flipH="1">
              <a:off x="2681513" y="3438425"/>
              <a:ext cx="1001013" cy="768101"/>
            </a:xfrm>
            <a:prstGeom prst="arc">
              <a:avLst>
                <a:gd name="adj1" fmla="val 11266181"/>
                <a:gd name="adj2" fmla="val 20241898"/>
              </a:avLst>
            </a:prstGeom>
            <a:ln w="38100">
              <a:headEnd type="oval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>
                <a:solidFill>
                  <a:srgbClr val="000000"/>
                </a:solidFill>
              </a:endParaRPr>
            </a:p>
          </p:txBody>
        </p:sp>
        <p:sp>
          <p:nvSpPr>
            <p:cNvPr id="332" name="Arco 331">
              <a:extLst>
                <a:ext uri="{FF2B5EF4-FFF2-40B4-BE49-F238E27FC236}">
                  <a16:creationId xmlns:a16="http://schemas.microsoft.com/office/drawing/2014/main" id="{20F8E087-B9A8-4A97-B254-A67CA156E9B2}"/>
                </a:ext>
              </a:extLst>
            </p:cNvPr>
            <p:cNvSpPr/>
            <p:nvPr/>
          </p:nvSpPr>
          <p:spPr>
            <a:xfrm rot="18540614" flipH="1">
              <a:off x="1679163" y="3951809"/>
              <a:ext cx="1262240" cy="767724"/>
            </a:xfrm>
            <a:prstGeom prst="arc">
              <a:avLst>
                <a:gd name="adj1" fmla="val 11604733"/>
                <a:gd name="adj2" fmla="val 20482975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grpSp>
          <p:nvGrpSpPr>
            <p:cNvPr id="333" name="Group 827">
              <a:extLst>
                <a:ext uri="{FF2B5EF4-FFF2-40B4-BE49-F238E27FC236}">
                  <a16:creationId xmlns:a16="http://schemas.microsoft.com/office/drawing/2014/main" id="{E680ACA5-517E-4C1E-A5A9-CC4875F9F227}"/>
                </a:ext>
              </a:extLst>
            </p:cNvPr>
            <p:cNvGrpSpPr/>
            <p:nvPr/>
          </p:nvGrpSpPr>
          <p:grpSpPr>
            <a:xfrm>
              <a:off x="2382561" y="3852044"/>
              <a:ext cx="171450" cy="195750"/>
              <a:chOff x="0" y="15768"/>
              <a:chExt cx="606478" cy="711108"/>
            </a:xfrm>
          </p:grpSpPr>
          <p:sp>
            <p:nvSpPr>
              <p:cNvPr id="334" name="Shape 825">
                <a:extLst>
                  <a:ext uri="{FF2B5EF4-FFF2-40B4-BE49-F238E27FC236}">
                    <a16:creationId xmlns:a16="http://schemas.microsoft.com/office/drawing/2014/main" id="{838F4B2D-0701-48D6-9F92-4E6974D79ECF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35" name="Shape 826">
                <a:extLst>
                  <a:ext uri="{FF2B5EF4-FFF2-40B4-BE49-F238E27FC236}">
                    <a16:creationId xmlns:a16="http://schemas.microsoft.com/office/drawing/2014/main" id="{51A37129-FF0C-4AC5-935F-3E14CC754ADA}"/>
                  </a:ext>
                </a:extLst>
              </p:cNvPr>
              <p:cNvSpPr/>
              <p:nvPr/>
            </p:nvSpPr>
            <p:spPr>
              <a:xfrm>
                <a:off x="57570" y="15768"/>
                <a:ext cx="467678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lang="pt-BR" sz="600" b="1" dirty="0"/>
                  <a:t>14</a:t>
                </a:r>
                <a:endParaRPr sz="600" b="1" dirty="0"/>
              </a:p>
            </p:txBody>
          </p:sp>
        </p:grpSp>
        <p:sp>
          <p:nvSpPr>
            <p:cNvPr id="336" name="Arco 335">
              <a:extLst>
                <a:ext uri="{FF2B5EF4-FFF2-40B4-BE49-F238E27FC236}">
                  <a16:creationId xmlns:a16="http://schemas.microsoft.com/office/drawing/2014/main" id="{977D4ECA-CC66-4B2D-8F60-43F4CEEA2C32}"/>
                </a:ext>
              </a:extLst>
            </p:cNvPr>
            <p:cNvSpPr/>
            <p:nvPr/>
          </p:nvSpPr>
          <p:spPr>
            <a:xfrm rot="2016082" flipH="1">
              <a:off x="747685" y="4024390"/>
              <a:ext cx="1037872" cy="883988"/>
            </a:xfrm>
            <a:prstGeom prst="arc">
              <a:avLst>
                <a:gd name="adj1" fmla="val 11749381"/>
                <a:gd name="adj2" fmla="val 463135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pic>
          <p:nvPicPr>
            <p:cNvPr id="337" name="image93.png">
              <a:extLst>
                <a:ext uri="{FF2B5EF4-FFF2-40B4-BE49-F238E27FC236}">
                  <a16:creationId xmlns:a16="http://schemas.microsoft.com/office/drawing/2014/main" id="{28E350D7-35C7-4A55-85B7-3F3876834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0833" r="20833"/>
            <a:stretch>
              <a:fillRect/>
            </a:stretch>
          </p:blipFill>
          <p:spPr>
            <a:xfrm>
              <a:off x="2593837" y="4825689"/>
              <a:ext cx="464921" cy="417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8" name="Group 827">
              <a:extLst>
                <a:ext uri="{FF2B5EF4-FFF2-40B4-BE49-F238E27FC236}">
                  <a16:creationId xmlns:a16="http://schemas.microsoft.com/office/drawing/2014/main" id="{F1E87D62-C37E-40FF-981C-B261F310E138}"/>
                </a:ext>
              </a:extLst>
            </p:cNvPr>
            <p:cNvGrpSpPr/>
            <p:nvPr/>
          </p:nvGrpSpPr>
          <p:grpSpPr>
            <a:xfrm>
              <a:off x="1312865" y="4145990"/>
              <a:ext cx="171450" cy="195750"/>
              <a:chOff x="0" y="15768"/>
              <a:chExt cx="606478" cy="711108"/>
            </a:xfrm>
          </p:grpSpPr>
          <p:sp>
            <p:nvSpPr>
              <p:cNvPr id="339" name="Shape 825">
                <a:extLst>
                  <a:ext uri="{FF2B5EF4-FFF2-40B4-BE49-F238E27FC236}">
                    <a16:creationId xmlns:a16="http://schemas.microsoft.com/office/drawing/2014/main" id="{4D71D5A0-618F-4786-98EC-E19A9B38C83C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40" name="Shape 826">
                <a:extLst>
                  <a:ext uri="{FF2B5EF4-FFF2-40B4-BE49-F238E27FC236}">
                    <a16:creationId xmlns:a16="http://schemas.microsoft.com/office/drawing/2014/main" id="{7CE6B2FE-CE19-47EE-BFCA-AB11A642EA1F}"/>
                  </a:ext>
                </a:extLst>
              </p:cNvPr>
              <p:cNvSpPr/>
              <p:nvPr/>
            </p:nvSpPr>
            <p:spPr>
              <a:xfrm>
                <a:off x="57570" y="15768"/>
                <a:ext cx="467678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lang="pt-BR" sz="600" b="1" dirty="0"/>
                  <a:t>15</a:t>
                </a:r>
                <a:endParaRPr sz="600" b="1" dirty="0"/>
              </a:p>
            </p:txBody>
          </p:sp>
        </p:grpSp>
        <p:sp>
          <p:nvSpPr>
            <p:cNvPr id="341" name="Arco 340">
              <a:extLst>
                <a:ext uri="{FF2B5EF4-FFF2-40B4-BE49-F238E27FC236}">
                  <a16:creationId xmlns:a16="http://schemas.microsoft.com/office/drawing/2014/main" id="{ED91A5E4-0757-470A-B711-443A998A04FE}"/>
                </a:ext>
              </a:extLst>
            </p:cNvPr>
            <p:cNvSpPr/>
            <p:nvPr/>
          </p:nvSpPr>
          <p:spPr>
            <a:xfrm rot="1403384" flipV="1">
              <a:off x="1735530" y="4942134"/>
              <a:ext cx="773048" cy="528252"/>
            </a:xfrm>
            <a:prstGeom prst="arc">
              <a:avLst>
                <a:gd name="adj1" fmla="val 11232454"/>
                <a:gd name="adj2" fmla="val 21214631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sp>
          <p:nvSpPr>
            <p:cNvPr id="342" name="Arco 341">
              <a:extLst>
                <a:ext uri="{FF2B5EF4-FFF2-40B4-BE49-F238E27FC236}">
                  <a16:creationId xmlns:a16="http://schemas.microsoft.com/office/drawing/2014/main" id="{5C9083D8-D56C-40E6-967B-52611477CA13}"/>
                </a:ext>
              </a:extLst>
            </p:cNvPr>
            <p:cNvSpPr/>
            <p:nvPr/>
          </p:nvSpPr>
          <p:spPr>
            <a:xfrm rot="14457269">
              <a:off x="2208280" y="4561564"/>
              <a:ext cx="676988" cy="456425"/>
            </a:xfrm>
            <a:prstGeom prst="arc">
              <a:avLst>
                <a:gd name="adj1" fmla="val 11749381"/>
                <a:gd name="adj2" fmla="val 21160927"/>
              </a:avLst>
            </a:prstGeom>
            <a:ln w="38100">
              <a:prstDash val="lgDash"/>
              <a:headEnd type="oval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 dirty="0">
                <a:solidFill>
                  <a:srgbClr val="000000"/>
                </a:solidFill>
              </a:endParaRPr>
            </a:p>
          </p:txBody>
        </p:sp>
        <p:grpSp>
          <p:nvGrpSpPr>
            <p:cNvPr id="343" name="Group 827">
              <a:extLst>
                <a:ext uri="{FF2B5EF4-FFF2-40B4-BE49-F238E27FC236}">
                  <a16:creationId xmlns:a16="http://schemas.microsoft.com/office/drawing/2014/main" id="{F0C6BE8C-3DFC-4FA4-8585-5C55F30DC031}"/>
                </a:ext>
              </a:extLst>
            </p:cNvPr>
            <p:cNvGrpSpPr/>
            <p:nvPr/>
          </p:nvGrpSpPr>
          <p:grpSpPr>
            <a:xfrm>
              <a:off x="2185895" y="5225224"/>
              <a:ext cx="171450" cy="195750"/>
              <a:chOff x="0" y="15768"/>
              <a:chExt cx="606478" cy="711108"/>
            </a:xfrm>
          </p:grpSpPr>
          <p:sp>
            <p:nvSpPr>
              <p:cNvPr id="344" name="Shape 825">
                <a:extLst>
                  <a:ext uri="{FF2B5EF4-FFF2-40B4-BE49-F238E27FC236}">
                    <a16:creationId xmlns:a16="http://schemas.microsoft.com/office/drawing/2014/main" id="{A79A4574-5CD5-49F9-AA3D-541FD6879F91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45" name="Shape 826">
                <a:extLst>
                  <a:ext uri="{FF2B5EF4-FFF2-40B4-BE49-F238E27FC236}">
                    <a16:creationId xmlns:a16="http://schemas.microsoft.com/office/drawing/2014/main" id="{BBED8627-D346-46AE-BF18-D1ADA5C45CE1}"/>
                  </a:ext>
                </a:extLst>
              </p:cNvPr>
              <p:cNvSpPr/>
              <p:nvPr/>
            </p:nvSpPr>
            <p:spPr>
              <a:xfrm>
                <a:off x="57570" y="15768"/>
                <a:ext cx="467678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lang="pt-BR" sz="600" b="1" dirty="0"/>
                  <a:t>16</a:t>
                </a:r>
                <a:endParaRPr sz="600" b="1" dirty="0"/>
              </a:p>
            </p:txBody>
          </p:sp>
        </p:grpSp>
        <p:sp>
          <p:nvSpPr>
            <p:cNvPr id="346" name="Arco 345">
              <a:extLst>
                <a:ext uri="{FF2B5EF4-FFF2-40B4-BE49-F238E27FC236}">
                  <a16:creationId xmlns:a16="http://schemas.microsoft.com/office/drawing/2014/main" id="{CC968421-DEDD-47A5-A12A-6E11BF321293}"/>
                </a:ext>
              </a:extLst>
            </p:cNvPr>
            <p:cNvSpPr/>
            <p:nvPr/>
          </p:nvSpPr>
          <p:spPr>
            <a:xfrm rot="16200000">
              <a:off x="3097731" y="2218849"/>
              <a:ext cx="2030019" cy="1141771"/>
            </a:xfrm>
            <a:prstGeom prst="arc">
              <a:avLst>
                <a:gd name="adj1" fmla="val 11673906"/>
                <a:gd name="adj2" fmla="val 19205826"/>
              </a:avLst>
            </a:prstGeom>
            <a:ln w="38100">
              <a:headEnd type="oval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34290" tIns="17145" rIns="34290" bIns="17145" numCol="1" spcCol="38100" rtlCol="0" anchor="t">
              <a:noAutofit/>
            </a:bodyPr>
            <a:lstStyle/>
            <a:p>
              <a:pPr defTabSz="342900" latinLnBrk="1" hangingPunct="0"/>
              <a:endParaRPr lang="pt-BR" sz="675">
                <a:solidFill>
                  <a:srgbClr val="000000"/>
                </a:solidFill>
              </a:endParaRPr>
            </a:p>
          </p:txBody>
        </p:sp>
        <p:sp>
          <p:nvSpPr>
            <p:cNvPr id="347" name="Shape 805">
              <a:extLst>
                <a:ext uri="{FF2B5EF4-FFF2-40B4-BE49-F238E27FC236}">
                  <a16:creationId xmlns:a16="http://schemas.microsoft.com/office/drawing/2014/main" id="{628B34BD-6A1C-487E-9294-468C5132843A}"/>
                </a:ext>
              </a:extLst>
            </p:cNvPr>
            <p:cNvSpPr/>
            <p:nvPr/>
          </p:nvSpPr>
          <p:spPr>
            <a:xfrm>
              <a:off x="3601672" y="2679917"/>
              <a:ext cx="712829" cy="235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pt-BR" sz="750" dirty="0"/>
                <a:t>Publica Status </a:t>
              </a:r>
            </a:p>
            <a:p>
              <a:r>
                <a:rPr lang="pt-BR" sz="750" dirty="0"/>
                <a:t>QWCFP</a:t>
              </a:r>
              <a:endParaRPr sz="750" dirty="0"/>
            </a:p>
          </p:txBody>
        </p:sp>
        <p:sp>
          <p:nvSpPr>
            <p:cNvPr id="348" name="Shape 775">
              <a:extLst>
                <a:ext uri="{FF2B5EF4-FFF2-40B4-BE49-F238E27FC236}">
                  <a16:creationId xmlns:a16="http://schemas.microsoft.com/office/drawing/2014/main" id="{75153D03-74EF-487C-AC83-2C3E7A643BFC}"/>
                </a:ext>
              </a:extLst>
            </p:cNvPr>
            <p:cNvSpPr/>
            <p:nvPr/>
          </p:nvSpPr>
          <p:spPr>
            <a:xfrm>
              <a:off x="2631538" y="1917548"/>
              <a:ext cx="590302" cy="241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Envia</a:t>
              </a:r>
            </a:p>
            <a:p>
              <a:pPr defTabSz="160734">
                <a:tabLst>
                  <a:tab pos="561975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750" dirty="0"/>
                <a:t>PLOG</a:t>
              </a:r>
              <a:endParaRPr sz="750" dirty="0"/>
            </a:p>
          </p:txBody>
        </p:sp>
        <p:grpSp>
          <p:nvGrpSpPr>
            <p:cNvPr id="349" name="Group 827">
              <a:extLst>
                <a:ext uri="{FF2B5EF4-FFF2-40B4-BE49-F238E27FC236}">
                  <a16:creationId xmlns:a16="http://schemas.microsoft.com/office/drawing/2014/main" id="{0411C321-D61A-4463-A55B-0C0BB15FC859}"/>
                </a:ext>
              </a:extLst>
            </p:cNvPr>
            <p:cNvGrpSpPr/>
            <p:nvPr/>
          </p:nvGrpSpPr>
          <p:grpSpPr>
            <a:xfrm>
              <a:off x="3657998" y="2946359"/>
              <a:ext cx="171450" cy="195750"/>
              <a:chOff x="0" y="15768"/>
              <a:chExt cx="606478" cy="711108"/>
            </a:xfrm>
          </p:grpSpPr>
          <p:sp>
            <p:nvSpPr>
              <p:cNvPr id="350" name="Shape 825">
                <a:extLst>
                  <a:ext uri="{FF2B5EF4-FFF2-40B4-BE49-F238E27FC236}">
                    <a16:creationId xmlns:a16="http://schemas.microsoft.com/office/drawing/2014/main" id="{04DAF402-4A07-4812-9AF3-AEA5AB6850A5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51" name="Shape 826">
                <a:extLst>
                  <a:ext uri="{FF2B5EF4-FFF2-40B4-BE49-F238E27FC236}">
                    <a16:creationId xmlns:a16="http://schemas.microsoft.com/office/drawing/2014/main" id="{B94E9AE5-DDF0-400D-8B90-797716C57D11}"/>
                  </a:ext>
                </a:extLst>
              </p:cNvPr>
              <p:cNvSpPr/>
              <p:nvPr/>
            </p:nvSpPr>
            <p:spPr>
              <a:xfrm>
                <a:off x="57570" y="15768"/>
                <a:ext cx="467678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lang="pt-BR" sz="600" b="1" dirty="0"/>
                  <a:t>17</a:t>
                </a:r>
                <a:endParaRPr sz="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4453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571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Q-Ware Big Data </a:t>
            </a:r>
            <a:r>
              <a:rPr lang="pt-BR" sz="2800" dirty="0" err="1">
                <a:solidFill>
                  <a:schemeClr val="bg1"/>
                </a:solidFill>
              </a:rPr>
              <a:t>Ready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57" name="Shape 1253">
            <a:extLst>
              <a:ext uri="{FF2B5EF4-FFF2-40B4-BE49-F238E27FC236}">
                <a16:creationId xmlns:a16="http://schemas.microsoft.com/office/drawing/2014/main" id="{14406053-F358-4AD8-AA3E-029DC050C68C}"/>
              </a:ext>
            </a:extLst>
          </p:cNvPr>
          <p:cNvSpPr/>
          <p:nvPr/>
        </p:nvSpPr>
        <p:spPr>
          <a:xfrm>
            <a:off x="1960245" y="1625004"/>
            <a:ext cx="69927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A cada switch de PLOG o Q-Ware no ZOS/390 captura uma cópia;</a:t>
            </a:r>
            <a:endParaRPr sz="1500" dirty="0"/>
          </a:p>
        </p:txBody>
      </p:sp>
      <p:pic>
        <p:nvPicPr>
          <p:cNvPr id="158" name="pasted-image.pdf">
            <a:extLst>
              <a:ext uri="{FF2B5EF4-FFF2-40B4-BE49-F238E27FC236}">
                <a16:creationId xmlns:a16="http://schemas.microsoft.com/office/drawing/2014/main" id="{EE14335E-CD94-43DB-A079-27789398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0" y="1626130"/>
            <a:ext cx="1312798" cy="13127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Group 827">
            <a:extLst>
              <a:ext uri="{FF2B5EF4-FFF2-40B4-BE49-F238E27FC236}">
                <a16:creationId xmlns:a16="http://schemas.microsoft.com/office/drawing/2014/main" id="{F40AC35C-D63F-4EB8-87AD-959A4EA62BC2}"/>
              </a:ext>
            </a:extLst>
          </p:cNvPr>
          <p:cNvGrpSpPr/>
          <p:nvPr/>
        </p:nvGrpSpPr>
        <p:grpSpPr>
          <a:xfrm>
            <a:off x="1634490" y="1650091"/>
            <a:ext cx="257175" cy="293625"/>
            <a:chOff x="0" y="15768"/>
            <a:chExt cx="606478" cy="711108"/>
          </a:xfrm>
        </p:grpSpPr>
        <p:sp>
          <p:nvSpPr>
            <p:cNvPr id="160" name="Shape 825">
              <a:extLst>
                <a:ext uri="{FF2B5EF4-FFF2-40B4-BE49-F238E27FC236}">
                  <a16:creationId xmlns:a16="http://schemas.microsoft.com/office/drawing/2014/main" id="{B76A0387-043E-404A-ACC4-8098CF1F7DE6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61" name="Shape 826">
              <a:extLst>
                <a:ext uri="{FF2B5EF4-FFF2-40B4-BE49-F238E27FC236}">
                  <a16:creationId xmlns:a16="http://schemas.microsoft.com/office/drawing/2014/main" id="{54665CF4-2EA7-49E6-B77F-6F4ACCB9F523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1</a:t>
              </a:r>
              <a:endParaRPr sz="700" b="1" dirty="0"/>
            </a:p>
          </p:txBody>
        </p:sp>
      </p:grpSp>
      <p:sp>
        <p:nvSpPr>
          <p:cNvPr id="162" name="Shape 1253">
            <a:extLst>
              <a:ext uri="{FF2B5EF4-FFF2-40B4-BE49-F238E27FC236}">
                <a16:creationId xmlns:a16="http://schemas.microsoft.com/office/drawing/2014/main" id="{224484E5-1C7F-449E-A131-B287E9CBD5B1}"/>
              </a:ext>
            </a:extLst>
          </p:cNvPr>
          <p:cNvSpPr/>
          <p:nvPr/>
        </p:nvSpPr>
        <p:spPr>
          <a:xfrm>
            <a:off x="1960245" y="1971194"/>
            <a:ext cx="706131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A cópia da PLOG é desidrata para conter apenas transações dos Files desejados;</a:t>
            </a:r>
            <a:endParaRPr sz="1500" dirty="0"/>
          </a:p>
        </p:txBody>
      </p:sp>
      <p:grpSp>
        <p:nvGrpSpPr>
          <p:cNvPr id="163" name="Group 827">
            <a:extLst>
              <a:ext uri="{FF2B5EF4-FFF2-40B4-BE49-F238E27FC236}">
                <a16:creationId xmlns:a16="http://schemas.microsoft.com/office/drawing/2014/main" id="{913A3BFC-96B7-4477-926C-6590B3C2D732}"/>
              </a:ext>
            </a:extLst>
          </p:cNvPr>
          <p:cNvGrpSpPr/>
          <p:nvPr/>
        </p:nvGrpSpPr>
        <p:grpSpPr>
          <a:xfrm>
            <a:off x="1634490" y="1996282"/>
            <a:ext cx="257175" cy="293625"/>
            <a:chOff x="0" y="15768"/>
            <a:chExt cx="606478" cy="711108"/>
          </a:xfrm>
        </p:grpSpPr>
        <p:sp>
          <p:nvSpPr>
            <p:cNvPr id="164" name="Shape 825">
              <a:extLst>
                <a:ext uri="{FF2B5EF4-FFF2-40B4-BE49-F238E27FC236}">
                  <a16:creationId xmlns:a16="http://schemas.microsoft.com/office/drawing/2014/main" id="{20717555-5795-43BA-8386-301E8B66DDFF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65" name="Shape 826">
              <a:extLst>
                <a:ext uri="{FF2B5EF4-FFF2-40B4-BE49-F238E27FC236}">
                  <a16:creationId xmlns:a16="http://schemas.microsoft.com/office/drawing/2014/main" id="{54B450B5-8704-4FFC-A4E6-4E712981A504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2</a:t>
              </a:r>
              <a:endParaRPr sz="700" b="1" dirty="0"/>
            </a:p>
          </p:txBody>
        </p:sp>
      </p:grpSp>
      <p:sp>
        <p:nvSpPr>
          <p:cNvPr id="166" name="Shape 1253">
            <a:extLst>
              <a:ext uri="{FF2B5EF4-FFF2-40B4-BE49-F238E27FC236}">
                <a16:creationId xmlns:a16="http://schemas.microsoft.com/office/drawing/2014/main" id="{20F0E2A5-BAE8-43A5-89F7-3863074D25CC}"/>
              </a:ext>
            </a:extLst>
          </p:cNvPr>
          <p:cNvSpPr/>
          <p:nvPr/>
        </p:nvSpPr>
        <p:spPr>
          <a:xfrm>
            <a:off x="1960245" y="2330749"/>
            <a:ext cx="69927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A cada PLOG desidratada publica no grupo QWAMS3/Entrada do QWCFP;</a:t>
            </a:r>
            <a:endParaRPr sz="1500" dirty="0"/>
          </a:p>
        </p:txBody>
      </p:sp>
      <p:grpSp>
        <p:nvGrpSpPr>
          <p:cNvPr id="167" name="Group 827">
            <a:extLst>
              <a:ext uri="{FF2B5EF4-FFF2-40B4-BE49-F238E27FC236}">
                <a16:creationId xmlns:a16="http://schemas.microsoft.com/office/drawing/2014/main" id="{8D24E24B-BA05-4506-9EE6-18A62AC9B1AA}"/>
              </a:ext>
            </a:extLst>
          </p:cNvPr>
          <p:cNvGrpSpPr/>
          <p:nvPr/>
        </p:nvGrpSpPr>
        <p:grpSpPr>
          <a:xfrm>
            <a:off x="1634490" y="2355837"/>
            <a:ext cx="257175" cy="293625"/>
            <a:chOff x="0" y="15768"/>
            <a:chExt cx="606478" cy="711108"/>
          </a:xfrm>
        </p:grpSpPr>
        <p:sp>
          <p:nvSpPr>
            <p:cNvPr id="168" name="Shape 825">
              <a:extLst>
                <a:ext uri="{FF2B5EF4-FFF2-40B4-BE49-F238E27FC236}">
                  <a16:creationId xmlns:a16="http://schemas.microsoft.com/office/drawing/2014/main" id="{D941E50F-BD3E-4D6B-8444-1694217BBDC2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69" name="Shape 826">
              <a:extLst>
                <a:ext uri="{FF2B5EF4-FFF2-40B4-BE49-F238E27FC236}">
                  <a16:creationId xmlns:a16="http://schemas.microsoft.com/office/drawing/2014/main" id="{70232996-628E-4318-82F2-283BD7D7C14D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3</a:t>
              </a:r>
              <a:endParaRPr sz="700" b="1" dirty="0"/>
            </a:p>
          </p:txBody>
        </p:sp>
      </p:grpSp>
      <p:sp>
        <p:nvSpPr>
          <p:cNvPr id="170" name="Shape 1253">
            <a:extLst>
              <a:ext uri="{FF2B5EF4-FFF2-40B4-BE49-F238E27FC236}">
                <a16:creationId xmlns:a16="http://schemas.microsoft.com/office/drawing/2014/main" id="{EE31C135-14F0-403E-9921-DFCBD837682E}"/>
              </a:ext>
            </a:extLst>
          </p:cNvPr>
          <p:cNvSpPr/>
          <p:nvPr/>
        </p:nvSpPr>
        <p:spPr>
          <a:xfrm>
            <a:off x="1960245" y="2690304"/>
            <a:ext cx="69927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A cada arquivo de PLOG recebido coloca na fila REDIS para Split por File;</a:t>
            </a:r>
            <a:endParaRPr sz="1500" dirty="0"/>
          </a:p>
        </p:txBody>
      </p:sp>
      <p:grpSp>
        <p:nvGrpSpPr>
          <p:cNvPr id="171" name="Group 827">
            <a:extLst>
              <a:ext uri="{FF2B5EF4-FFF2-40B4-BE49-F238E27FC236}">
                <a16:creationId xmlns:a16="http://schemas.microsoft.com/office/drawing/2014/main" id="{1CE4928F-24FD-4247-9E0F-E873377BA8D6}"/>
              </a:ext>
            </a:extLst>
          </p:cNvPr>
          <p:cNvGrpSpPr/>
          <p:nvPr/>
        </p:nvGrpSpPr>
        <p:grpSpPr>
          <a:xfrm>
            <a:off x="1634490" y="2715392"/>
            <a:ext cx="257175" cy="293625"/>
            <a:chOff x="0" y="15768"/>
            <a:chExt cx="606478" cy="711108"/>
          </a:xfrm>
        </p:grpSpPr>
        <p:sp>
          <p:nvSpPr>
            <p:cNvPr id="172" name="Shape 825">
              <a:extLst>
                <a:ext uri="{FF2B5EF4-FFF2-40B4-BE49-F238E27FC236}">
                  <a16:creationId xmlns:a16="http://schemas.microsoft.com/office/drawing/2014/main" id="{FDF3A737-673D-4846-900A-97BDCBB7C1CC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73" name="Shape 826">
              <a:extLst>
                <a:ext uri="{FF2B5EF4-FFF2-40B4-BE49-F238E27FC236}">
                  <a16:creationId xmlns:a16="http://schemas.microsoft.com/office/drawing/2014/main" id="{21C95142-2752-4F30-80D1-518E438F230E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4</a:t>
              </a:r>
              <a:endParaRPr sz="700" b="1" dirty="0"/>
            </a:p>
          </p:txBody>
        </p:sp>
      </p:grpSp>
      <p:sp>
        <p:nvSpPr>
          <p:cNvPr id="174" name="Shape 1253">
            <a:extLst>
              <a:ext uri="{FF2B5EF4-FFF2-40B4-BE49-F238E27FC236}">
                <a16:creationId xmlns:a16="http://schemas.microsoft.com/office/drawing/2014/main" id="{21890724-3CEC-407A-8675-F74B60E9AC1A}"/>
              </a:ext>
            </a:extLst>
          </p:cNvPr>
          <p:cNvSpPr/>
          <p:nvPr/>
        </p:nvSpPr>
        <p:spPr>
          <a:xfrm>
            <a:off x="577215" y="3074654"/>
            <a:ext cx="69927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A cada arquivo de PLOG enfileirado no REDIS procede o SPLIT por File;</a:t>
            </a:r>
            <a:endParaRPr sz="1500" dirty="0"/>
          </a:p>
        </p:txBody>
      </p:sp>
      <p:grpSp>
        <p:nvGrpSpPr>
          <p:cNvPr id="175" name="Group 827">
            <a:extLst>
              <a:ext uri="{FF2B5EF4-FFF2-40B4-BE49-F238E27FC236}">
                <a16:creationId xmlns:a16="http://schemas.microsoft.com/office/drawing/2014/main" id="{5C9DED56-61F2-4CD7-8550-4DD15C403964}"/>
              </a:ext>
            </a:extLst>
          </p:cNvPr>
          <p:cNvGrpSpPr/>
          <p:nvPr/>
        </p:nvGrpSpPr>
        <p:grpSpPr>
          <a:xfrm>
            <a:off x="251460" y="3099741"/>
            <a:ext cx="257175" cy="293625"/>
            <a:chOff x="0" y="15768"/>
            <a:chExt cx="606478" cy="711108"/>
          </a:xfrm>
        </p:grpSpPr>
        <p:sp>
          <p:nvSpPr>
            <p:cNvPr id="176" name="Shape 825">
              <a:extLst>
                <a:ext uri="{FF2B5EF4-FFF2-40B4-BE49-F238E27FC236}">
                  <a16:creationId xmlns:a16="http://schemas.microsoft.com/office/drawing/2014/main" id="{DC637A20-A07E-4A13-8FFE-E1A04FDCCC20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77" name="Shape 826">
              <a:extLst>
                <a:ext uri="{FF2B5EF4-FFF2-40B4-BE49-F238E27FC236}">
                  <a16:creationId xmlns:a16="http://schemas.microsoft.com/office/drawing/2014/main" id="{B7CEF89D-6523-457A-B9C4-7B6CBBC92078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5</a:t>
              </a:r>
              <a:endParaRPr sz="700" b="1" dirty="0"/>
            </a:p>
          </p:txBody>
        </p:sp>
      </p:grpSp>
      <p:sp>
        <p:nvSpPr>
          <p:cNvPr id="178" name="Shape 1253">
            <a:extLst>
              <a:ext uri="{FF2B5EF4-FFF2-40B4-BE49-F238E27FC236}">
                <a16:creationId xmlns:a16="http://schemas.microsoft.com/office/drawing/2014/main" id="{74747B58-336D-4F17-B8CF-B9F2FE026AEB}"/>
              </a:ext>
            </a:extLst>
          </p:cNvPr>
          <p:cNvSpPr/>
          <p:nvPr/>
        </p:nvSpPr>
        <p:spPr>
          <a:xfrm>
            <a:off x="577215" y="3392914"/>
            <a:ext cx="69927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Transforma cada PLOG separada por File em TXT formato LOAD </a:t>
            </a:r>
            <a:r>
              <a:rPr lang="pt-BR" sz="1500" dirty="0" err="1"/>
              <a:t>Hive</a:t>
            </a:r>
            <a:r>
              <a:rPr lang="pt-BR" sz="1500" dirty="0"/>
              <a:t>;</a:t>
            </a:r>
            <a:endParaRPr sz="1500" dirty="0"/>
          </a:p>
        </p:txBody>
      </p:sp>
      <p:grpSp>
        <p:nvGrpSpPr>
          <p:cNvPr id="179" name="Group 827">
            <a:extLst>
              <a:ext uri="{FF2B5EF4-FFF2-40B4-BE49-F238E27FC236}">
                <a16:creationId xmlns:a16="http://schemas.microsoft.com/office/drawing/2014/main" id="{1F89138F-3C34-4D82-9D40-5DD15A1DE84D}"/>
              </a:ext>
            </a:extLst>
          </p:cNvPr>
          <p:cNvGrpSpPr/>
          <p:nvPr/>
        </p:nvGrpSpPr>
        <p:grpSpPr>
          <a:xfrm>
            <a:off x="251460" y="3418002"/>
            <a:ext cx="257175" cy="293625"/>
            <a:chOff x="0" y="15768"/>
            <a:chExt cx="606478" cy="711108"/>
          </a:xfrm>
        </p:grpSpPr>
        <p:sp>
          <p:nvSpPr>
            <p:cNvPr id="180" name="Shape 825">
              <a:extLst>
                <a:ext uri="{FF2B5EF4-FFF2-40B4-BE49-F238E27FC236}">
                  <a16:creationId xmlns:a16="http://schemas.microsoft.com/office/drawing/2014/main" id="{A030C157-524C-4CDF-998D-0AF9F3C587EA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81" name="Shape 826">
              <a:extLst>
                <a:ext uri="{FF2B5EF4-FFF2-40B4-BE49-F238E27FC236}">
                  <a16:creationId xmlns:a16="http://schemas.microsoft.com/office/drawing/2014/main" id="{F26293D1-681F-463F-A5A3-B749299D6A2A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6</a:t>
              </a:r>
              <a:endParaRPr sz="700" b="1" dirty="0"/>
            </a:p>
          </p:txBody>
        </p:sp>
      </p:grpSp>
      <p:sp>
        <p:nvSpPr>
          <p:cNvPr id="182" name="Shape 1253">
            <a:extLst>
              <a:ext uri="{FF2B5EF4-FFF2-40B4-BE49-F238E27FC236}">
                <a16:creationId xmlns:a16="http://schemas.microsoft.com/office/drawing/2014/main" id="{698EB571-5CCD-4079-AE44-098B8E532C7F}"/>
              </a:ext>
            </a:extLst>
          </p:cNvPr>
          <p:cNvSpPr/>
          <p:nvPr/>
        </p:nvSpPr>
        <p:spPr>
          <a:xfrm>
            <a:off x="577215" y="3710834"/>
            <a:ext cx="806386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Insere no REDIS cada linha transformada, usando o HASH = DBID.FILEID.RECID;</a:t>
            </a:r>
            <a:endParaRPr sz="1500" dirty="0"/>
          </a:p>
        </p:txBody>
      </p:sp>
      <p:grpSp>
        <p:nvGrpSpPr>
          <p:cNvPr id="183" name="Group 827">
            <a:extLst>
              <a:ext uri="{FF2B5EF4-FFF2-40B4-BE49-F238E27FC236}">
                <a16:creationId xmlns:a16="http://schemas.microsoft.com/office/drawing/2014/main" id="{F1E7658E-FC76-405E-B778-595219A996EB}"/>
              </a:ext>
            </a:extLst>
          </p:cNvPr>
          <p:cNvGrpSpPr/>
          <p:nvPr/>
        </p:nvGrpSpPr>
        <p:grpSpPr>
          <a:xfrm>
            <a:off x="251460" y="3735922"/>
            <a:ext cx="257175" cy="293625"/>
            <a:chOff x="0" y="15768"/>
            <a:chExt cx="606478" cy="711108"/>
          </a:xfrm>
        </p:grpSpPr>
        <p:sp>
          <p:nvSpPr>
            <p:cNvPr id="184" name="Shape 825">
              <a:extLst>
                <a:ext uri="{FF2B5EF4-FFF2-40B4-BE49-F238E27FC236}">
                  <a16:creationId xmlns:a16="http://schemas.microsoft.com/office/drawing/2014/main" id="{F4E25E38-6CE6-4309-A071-71D6925E078B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85" name="Shape 826">
              <a:extLst>
                <a:ext uri="{FF2B5EF4-FFF2-40B4-BE49-F238E27FC236}">
                  <a16:creationId xmlns:a16="http://schemas.microsoft.com/office/drawing/2014/main" id="{1DAAF742-EAF9-4377-8E55-DF03D39F0637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7</a:t>
              </a:r>
              <a:endParaRPr sz="700" b="1" dirty="0"/>
            </a:p>
          </p:txBody>
        </p:sp>
      </p:grpSp>
      <p:sp>
        <p:nvSpPr>
          <p:cNvPr id="186" name="Shape 1253">
            <a:extLst>
              <a:ext uri="{FF2B5EF4-FFF2-40B4-BE49-F238E27FC236}">
                <a16:creationId xmlns:a16="http://schemas.microsoft.com/office/drawing/2014/main" id="{DE340F3C-2997-4435-B9B2-56F25E358E94}"/>
              </a:ext>
            </a:extLst>
          </p:cNvPr>
          <p:cNvSpPr/>
          <p:nvPr/>
        </p:nvSpPr>
        <p:spPr>
          <a:xfrm>
            <a:off x="577215" y="4034165"/>
            <a:ext cx="85096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Recebida a mensagem de FECHAMENTO, elimina eventuais registros excluídos;</a:t>
            </a:r>
            <a:endParaRPr sz="1500" dirty="0"/>
          </a:p>
        </p:txBody>
      </p:sp>
      <p:grpSp>
        <p:nvGrpSpPr>
          <p:cNvPr id="187" name="Group 827">
            <a:extLst>
              <a:ext uri="{FF2B5EF4-FFF2-40B4-BE49-F238E27FC236}">
                <a16:creationId xmlns:a16="http://schemas.microsoft.com/office/drawing/2014/main" id="{6AF4579F-4F77-4279-B647-E5E5C4258A07}"/>
              </a:ext>
            </a:extLst>
          </p:cNvPr>
          <p:cNvGrpSpPr/>
          <p:nvPr/>
        </p:nvGrpSpPr>
        <p:grpSpPr>
          <a:xfrm>
            <a:off x="251460" y="4082112"/>
            <a:ext cx="257175" cy="293625"/>
            <a:chOff x="0" y="15768"/>
            <a:chExt cx="606478" cy="711108"/>
          </a:xfrm>
        </p:grpSpPr>
        <p:sp>
          <p:nvSpPr>
            <p:cNvPr id="188" name="Shape 825">
              <a:extLst>
                <a:ext uri="{FF2B5EF4-FFF2-40B4-BE49-F238E27FC236}">
                  <a16:creationId xmlns:a16="http://schemas.microsoft.com/office/drawing/2014/main" id="{436C659E-DDC5-474F-BFCE-CF2A59DA66AF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89" name="Shape 826">
              <a:extLst>
                <a:ext uri="{FF2B5EF4-FFF2-40B4-BE49-F238E27FC236}">
                  <a16:creationId xmlns:a16="http://schemas.microsoft.com/office/drawing/2014/main" id="{50BE312B-9583-4755-8429-09B7B5B0B22C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8</a:t>
              </a:r>
              <a:endParaRPr sz="700" b="1" dirty="0"/>
            </a:p>
          </p:txBody>
        </p:sp>
      </p:grpSp>
      <p:sp>
        <p:nvSpPr>
          <p:cNvPr id="190" name="Shape 1253">
            <a:extLst>
              <a:ext uri="{FF2B5EF4-FFF2-40B4-BE49-F238E27FC236}">
                <a16:creationId xmlns:a16="http://schemas.microsoft.com/office/drawing/2014/main" id="{DFF1919E-06A3-494E-BB71-F4728DC42E41}"/>
              </a:ext>
            </a:extLst>
          </p:cNvPr>
          <p:cNvSpPr/>
          <p:nvPr/>
        </p:nvSpPr>
        <p:spPr>
          <a:xfrm>
            <a:off x="577215" y="4365400"/>
            <a:ext cx="69927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Extrai linha pronta do REDIS, por FILE, e gera Arquivo de carga padrão </a:t>
            </a:r>
            <a:r>
              <a:rPr lang="pt-BR" sz="1500" dirty="0" err="1"/>
              <a:t>Hive</a:t>
            </a:r>
            <a:r>
              <a:rPr lang="pt-BR" sz="1500" dirty="0"/>
              <a:t>;</a:t>
            </a:r>
          </a:p>
        </p:txBody>
      </p:sp>
      <p:grpSp>
        <p:nvGrpSpPr>
          <p:cNvPr id="191" name="Group 827">
            <a:extLst>
              <a:ext uri="{FF2B5EF4-FFF2-40B4-BE49-F238E27FC236}">
                <a16:creationId xmlns:a16="http://schemas.microsoft.com/office/drawing/2014/main" id="{1BDA83D9-C6D4-4FA2-9471-37787B4DF8B7}"/>
              </a:ext>
            </a:extLst>
          </p:cNvPr>
          <p:cNvGrpSpPr/>
          <p:nvPr/>
        </p:nvGrpSpPr>
        <p:grpSpPr>
          <a:xfrm>
            <a:off x="251460" y="4390487"/>
            <a:ext cx="257175" cy="293625"/>
            <a:chOff x="0" y="15768"/>
            <a:chExt cx="606478" cy="711108"/>
          </a:xfrm>
        </p:grpSpPr>
        <p:sp>
          <p:nvSpPr>
            <p:cNvPr id="192" name="Shape 825">
              <a:extLst>
                <a:ext uri="{FF2B5EF4-FFF2-40B4-BE49-F238E27FC236}">
                  <a16:creationId xmlns:a16="http://schemas.microsoft.com/office/drawing/2014/main" id="{CB58FD30-5D40-44EA-A9AC-149F8CACA029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93" name="Shape 826">
              <a:extLst>
                <a:ext uri="{FF2B5EF4-FFF2-40B4-BE49-F238E27FC236}">
                  <a16:creationId xmlns:a16="http://schemas.microsoft.com/office/drawing/2014/main" id="{9DD76E0E-1144-4D19-A70D-A37B580EC241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9</a:t>
              </a:r>
              <a:endParaRPr sz="700" b="1" dirty="0"/>
            </a:p>
          </p:txBody>
        </p:sp>
      </p:grpSp>
      <p:sp>
        <p:nvSpPr>
          <p:cNvPr id="194" name="Shape 1253">
            <a:extLst>
              <a:ext uri="{FF2B5EF4-FFF2-40B4-BE49-F238E27FC236}">
                <a16:creationId xmlns:a16="http://schemas.microsoft.com/office/drawing/2014/main" id="{AE75DEBE-298F-45BD-8082-1786CD4D3044}"/>
              </a:ext>
            </a:extLst>
          </p:cNvPr>
          <p:cNvSpPr/>
          <p:nvPr/>
        </p:nvSpPr>
        <p:spPr>
          <a:xfrm>
            <a:off x="577215" y="4703149"/>
            <a:ext cx="756094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Testa a carga em um </a:t>
            </a:r>
            <a:r>
              <a:rPr lang="pt-BR" sz="1500" dirty="0" err="1"/>
              <a:t>Hive</a:t>
            </a:r>
            <a:r>
              <a:rPr lang="pt-BR" sz="1500" dirty="0"/>
              <a:t> LOCAL e, se sucesso, próximo passo, senão analisa erros;</a:t>
            </a:r>
          </a:p>
        </p:txBody>
      </p:sp>
      <p:grpSp>
        <p:nvGrpSpPr>
          <p:cNvPr id="195" name="Group 827">
            <a:extLst>
              <a:ext uri="{FF2B5EF4-FFF2-40B4-BE49-F238E27FC236}">
                <a16:creationId xmlns:a16="http://schemas.microsoft.com/office/drawing/2014/main" id="{83C8D320-1C92-4002-A209-35297BEC8DCB}"/>
              </a:ext>
            </a:extLst>
          </p:cNvPr>
          <p:cNvGrpSpPr/>
          <p:nvPr/>
        </p:nvGrpSpPr>
        <p:grpSpPr>
          <a:xfrm>
            <a:off x="251460" y="4705377"/>
            <a:ext cx="257175" cy="293625"/>
            <a:chOff x="0" y="15768"/>
            <a:chExt cx="606478" cy="711108"/>
          </a:xfrm>
        </p:grpSpPr>
        <p:sp>
          <p:nvSpPr>
            <p:cNvPr id="196" name="Shape 825">
              <a:extLst>
                <a:ext uri="{FF2B5EF4-FFF2-40B4-BE49-F238E27FC236}">
                  <a16:creationId xmlns:a16="http://schemas.microsoft.com/office/drawing/2014/main" id="{5C11441E-ADD4-4E72-8A87-F7773B186A86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197" name="Shape 826">
              <a:extLst>
                <a:ext uri="{FF2B5EF4-FFF2-40B4-BE49-F238E27FC236}">
                  <a16:creationId xmlns:a16="http://schemas.microsoft.com/office/drawing/2014/main" id="{A2D6440B-5A0A-4CF5-B8D4-9464EBF055E9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10</a:t>
              </a:r>
              <a:endParaRPr sz="700" b="1" dirty="0"/>
            </a:p>
          </p:txBody>
        </p:sp>
      </p:grpSp>
      <p:sp>
        <p:nvSpPr>
          <p:cNvPr id="198" name="Shape 1253">
            <a:extLst>
              <a:ext uri="{FF2B5EF4-FFF2-40B4-BE49-F238E27FC236}">
                <a16:creationId xmlns:a16="http://schemas.microsoft.com/office/drawing/2014/main" id="{C99E5271-E0D0-4A69-B496-8ACF1DA93207}"/>
              </a:ext>
            </a:extLst>
          </p:cNvPr>
          <p:cNvSpPr/>
          <p:nvPr/>
        </p:nvSpPr>
        <p:spPr>
          <a:xfrm>
            <a:off x="577215" y="5011524"/>
            <a:ext cx="756094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Enfileira arquivo Parquet do </a:t>
            </a:r>
            <a:r>
              <a:rPr lang="pt-BR" sz="1500" dirty="0" err="1"/>
              <a:t>Hive</a:t>
            </a:r>
            <a:r>
              <a:rPr lang="pt-BR" sz="1500" dirty="0"/>
              <a:t> referente ao File carregado;</a:t>
            </a:r>
          </a:p>
        </p:txBody>
      </p:sp>
      <p:grpSp>
        <p:nvGrpSpPr>
          <p:cNvPr id="199" name="Group 827">
            <a:extLst>
              <a:ext uri="{FF2B5EF4-FFF2-40B4-BE49-F238E27FC236}">
                <a16:creationId xmlns:a16="http://schemas.microsoft.com/office/drawing/2014/main" id="{62DC4216-0527-4AAE-B7AC-68224F99400C}"/>
              </a:ext>
            </a:extLst>
          </p:cNvPr>
          <p:cNvGrpSpPr/>
          <p:nvPr/>
        </p:nvGrpSpPr>
        <p:grpSpPr>
          <a:xfrm>
            <a:off x="251460" y="5013752"/>
            <a:ext cx="257175" cy="293625"/>
            <a:chOff x="0" y="15768"/>
            <a:chExt cx="606478" cy="711108"/>
          </a:xfrm>
        </p:grpSpPr>
        <p:sp>
          <p:nvSpPr>
            <p:cNvPr id="352" name="Shape 825">
              <a:extLst>
                <a:ext uri="{FF2B5EF4-FFF2-40B4-BE49-F238E27FC236}">
                  <a16:creationId xmlns:a16="http://schemas.microsoft.com/office/drawing/2014/main" id="{17316763-EF93-4A09-AF8A-946942CDF200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353" name="Shape 826">
              <a:extLst>
                <a:ext uri="{FF2B5EF4-FFF2-40B4-BE49-F238E27FC236}">
                  <a16:creationId xmlns:a16="http://schemas.microsoft.com/office/drawing/2014/main" id="{2F838F6F-3B7C-4F01-82D0-66716E99E626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11</a:t>
              </a:r>
              <a:endParaRPr sz="700" b="1" dirty="0"/>
            </a:p>
          </p:txBody>
        </p:sp>
      </p:grpSp>
      <p:sp>
        <p:nvSpPr>
          <p:cNvPr id="354" name="Shape 1253">
            <a:extLst>
              <a:ext uri="{FF2B5EF4-FFF2-40B4-BE49-F238E27FC236}">
                <a16:creationId xmlns:a16="http://schemas.microsoft.com/office/drawing/2014/main" id="{E2B922F6-1EA8-435B-B9D9-BD13E8C9E686}"/>
              </a:ext>
            </a:extLst>
          </p:cNvPr>
          <p:cNvSpPr/>
          <p:nvPr/>
        </p:nvSpPr>
        <p:spPr>
          <a:xfrm>
            <a:off x="577215" y="5343525"/>
            <a:ext cx="756094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Publica no QWCFP arquivo para envio;</a:t>
            </a:r>
          </a:p>
        </p:txBody>
      </p:sp>
      <p:grpSp>
        <p:nvGrpSpPr>
          <p:cNvPr id="355" name="Group 827">
            <a:extLst>
              <a:ext uri="{FF2B5EF4-FFF2-40B4-BE49-F238E27FC236}">
                <a16:creationId xmlns:a16="http://schemas.microsoft.com/office/drawing/2014/main" id="{DE19B73C-A99B-4821-881C-0D4B10608496}"/>
              </a:ext>
            </a:extLst>
          </p:cNvPr>
          <p:cNvGrpSpPr/>
          <p:nvPr/>
        </p:nvGrpSpPr>
        <p:grpSpPr>
          <a:xfrm>
            <a:off x="251460" y="5345753"/>
            <a:ext cx="257175" cy="293625"/>
            <a:chOff x="0" y="15768"/>
            <a:chExt cx="606478" cy="711108"/>
          </a:xfrm>
        </p:grpSpPr>
        <p:sp>
          <p:nvSpPr>
            <p:cNvPr id="356" name="Shape 825">
              <a:extLst>
                <a:ext uri="{FF2B5EF4-FFF2-40B4-BE49-F238E27FC236}">
                  <a16:creationId xmlns:a16="http://schemas.microsoft.com/office/drawing/2014/main" id="{87E49203-0658-42DB-928F-75617BCADFAF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357" name="Shape 826">
              <a:extLst>
                <a:ext uri="{FF2B5EF4-FFF2-40B4-BE49-F238E27FC236}">
                  <a16:creationId xmlns:a16="http://schemas.microsoft.com/office/drawing/2014/main" id="{DD42CB10-C3F0-4E33-AC7E-5803AADABAF3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12</a:t>
              </a:r>
              <a:endParaRPr sz="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52412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571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Q-Ware Big Data </a:t>
            </a:r>
            <a:r>
              <a:rPr lang="pt-BR" sz="2800" dirty="0" err="1">
                <a:solidFill>
                  <a:schemeClr val="bg1"/>
                </a:solidFill>
              </a:rPr>
              <a:t>Ready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53" name="Shape 1253">
            <a:extLst>
              <a:ext uri="{FF2B5EF4-FFF2-40B4-BE49-F238E27FC236}">
                <a16:creationId xmlns:a16="http://schemas.microsoft.com/office/drawing/2014/main" id="{ED0DBA57-BE59-45D6-B34D-102E61B6E5E5}"/>
              </a:ext>
            </a:extLst>
          </p:cNvPr>
          <p:cNvSpPr/>
          <p:nvPr/>
        </p:nvSpPr>
        <p:spPr>
          <a:xfrm>
            <a:off x="1960245" y="1625004"/>
            <a:ext cx="69927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Abre a file do Q-Ware para envio dos arquivos PARQUET para PRODUÇÃO;</a:t>
            </a:r>
            <a:endParaRPr sz="1500" dirty="0"/>
          </a:p>
        </p:txBody>
      </p:sp>
      <p:pic>
        <p:nvPicPr>
          <p:cNvPr id="54" name="pasted-image.pdf">
            <a:extLst>
              <a:ext uri="{FF2B5EF4-FFF2-40B4-BE49-F238E27FC236}">
                <a16:creationId xmlns:a16="http://schemas.microsoft.com/office/drawing/2014/main" id="{5E34D3F8-6852-4F4A-8161-3A50D3578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0" y="1626130"/>
            <a:ext cx="1312798" cy="13127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" name="Group 827">
            <a:extLst>
              <a:ext uri="{FF2B5EF4-FFF2-40B4-BE49-F238E27FC236}">
                <a16:creationId xmlns:a16="http://schemas.microsoft.com/office/drawing/2014/main" id="{3450FBD1-B3E0-45E3-BCF3-DED4E8191D41}"/>
              </a:ext>
            </a:extLst>
          </p:cNvPr>
          <p:cNvGrpSpPr/>
          <p:nvPr/>
        </p:nvGrpSpPr>
        <p:grpSpPr>
          <a:xfrm>
            <a:off x="1634490" y="1650091"/>
            <a:ext cx="257175" cy="293625"/>
            <a:chOff x="0" y="15768"/>
            <a:chExt cx="606478" cy="711108"/>
          </a:xfrm>
        </p:grpSpPr>
        <p:sp>
          <p:nvSpPr>
            <p:cNvPr id="56" name="Shape 825">
              <a:extLst>
                <a:ext uri="{FF2B5EF4-FFF2-40B4-BE49-F238E27FC236}">
                  <a16:creationId xmlns:a16="http://schemas.microsoft.com/office/drawing/2014/main" id="{7494A966-8344-4C75-ADB2-247966F026A8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57" name="Shape 826">
              <a:extLst>
                <a:ext uri="{FF2B5EF4-FFF2-40B4-BE49-F238E27FC236}">
                  <a16:creationId xmlns:a16="http://schemas.microsoft.com/office/drawing/2014/main" id="{2860638F-A4BC-4FF0-8EAE-FE56DF3BFAF1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13</a:t>
              </a:r>
              <a:endParaRPr sz="700" b="1" dirty="0"/>
            </a:p>
          </p:txBody>
        </p:sp>
      </p:grpSp>
      <p:sp>
        <p:nvSpPr>
          <p:cNvPr id="58" name="Shape 1253">
            <a:extLst>
              <a:ext uri="{FF2B5EF4-FFF2-40B4-BE49-F238E27FC236}">
                <a16:creationId xmlns:a16="http://schemas.microsoft.com/office/drawing/2014/main" id="{D26A13C4-0214-4FE9-A380-4DE81481B6E9}"/>
              </a:ext>
            </a:extLst>
          </p:cNvPr>
          <p:cNvSpPr/>
          <p:nvPr/>
        </p:nvSpPr>
        <p:spPr>
          <a:xfrm>
            <a:off x="1960245" y="1971194"/>
            <a:ext cx="706131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Recebe os arquivos PARQUET prontos para publicação;</a:t>
            </a:r>
            <a:endParaRPr sz="1500" dirty="0"/>
          </a:p>
        </p:txBody>
      </p:sp>
      <p:grpSp>
        <p:nvGrpSpPr>
          <p:cNvPr id="59" name="Group 827">
            <a:extLst>
              <a:ext uri="{FF2B5EF4-FFF2-40B4-BE49-F238E27FC236}">
                <a16:creationId xmlns:a16="http://schemas.microsoft.com/office/drawing/2014/main" id="{0FA64D61-4420-4935-B1AF-A7CD9C1847CE}"/>
              </a:ext>
            </a:extLst>
          </p:cNvPr>
          <p:cNvGrpSpPr/>
          <p:nvPr/>
        </p:nvGrpSpPr>
        <p:grpSpPr>
          <a:xfrm>
            <a:off x="1634490" y="1996282"/>
            <a:ext cx="257175" cy="293625"/>
            <a:chOff x="0" y="15768"/>
            <a:chExt cx="606478" cy="711108"/>
          </a:xfrm>
        </p:grpSpPr>
        <p:sp>
          <p:nvSpPr>
            <p:cNvPr id="60" name="Shape 825">
              <a:extLst>
                <a:ext uri="{FF2B5EF4-FFF2-40B4-BE49-F238E27FC236}">
                  <a16:creationId xmlns:a16="http://schemas.microsoft.com/office/drawing/2014/main" id="{83615110-BA11-49B8-85C1-2C042218A1F0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61" name="Shape 826">
              <a:extLst>
                <a:ext uri="{FF2B5EF4-FFF2-40B4-BE49-F238E27FC236}">
                  <a16:creationId xmlns:a16="http://schemas.microsoft.com/office/drawing/2014/main" id="{906BA1DE-FAAE-4307-AC0B-AE13B081BB70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14</a:t>
              </a:r>
              <a:endParaRPr sz="700" b="1" dirty="0"/>
            </a:p>
          </p:txBody>
        </p:sp>
      </p:grpSp>
      <p:sp>
        <p:nvSpPr>
          <p:cNvPr id="62" name="Shape 1253">
            <a:extLst>
              <a:ext uri="{FF2B5EF4-FFF2-40B4-BE49-F238E27FC236}">
                <a16:creationId xmlns:a16="http://schemas.microsoft.com/office/drawing/2014/main" id="{2DE6BB1A-CEDC-463D-99DE-B9AEAB95C6DC}"/>
              </a:ext>
            </a:extLst>
          </p:cNvPr>
          <p:cNvSpPr/>
          <p:nvPr/>
        </p:nvSpPr>
        <p:spPr>
          <a:xfrm>
            <a:off x="1960245" y="2330749"/>
            <a:ext cx="69927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Atocha o arquivo recebido ao HFDS;</a:t>
            </a:r>
            <a:endParaRPr sz="1500" dirty="0"/>
          </a:p>
        </p:txBody>
      </p:sp>
      <p:grpSp>
        <p:nvGrpSpPr>
          <p:cNvPr id="63" name="Group 827">
            <a:extLst>
              <a:ext uri="{FF2B5EF4-FFF2-40B4-BE49-F238E27FC236}">
                <a16:creationId xmlns:a16="http://schemas.microsoft.com/office/drawing/2014/main" id="{F4203CF8-C3F7-4FC3-A333-26C787C88515}"/>
              </a:ext>
            </a:extLst>
          </p:cNvPr>
          <p:cNvGrpSpPr/>
          <p:nvPr/>
        </p:nvGrpSpPr>
        <p:grpSpPr>
          <a:xfrm>
            <a:off x="1634490" y="2355837"/>
            <a:ext cx="257175" cy="293625"/>
            <a:chOff x="0" y="15768"/>
            <a:chExt cx="606478" cy="711108"/>
          </a:xfrm>
        </p:grpSpPr>
        <p:sp>
          <p:nvSpPr>
            <p:cNvPr id="64" name="Shape 825">
              <a:extLst>
                <a:ext uri="{FF2B5EF4-FFF2-40B4-BE49-F238E27FC236}">
                  <a16:creationId xmlns:a16="http://schemas.microsoft.com/office/drawing/2014/main" id="{E1001154-3A7B-4EDC-93CD-9BD826275CF4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65" name="Shape 826">
              <a:extLst>
                <a:ext uri="{FF2B5EF4-FFF2-40B4-BE49-F238E27FC236}">
                  <a16:creationId xmlns:a16="http://schemas.microsoft.com/office/drawing/2014/main" id="{326A6F14-7CB9-4A2A-8EEB-B3FE3BB32BC4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15</a:t>
              </a:r>
              <a:endParaRPr sz="700" b="1" dirty="0"/>
            </a:p>
          </p:txBody>
        </p:sp>
      </p:grpSp>
      <p:sp>
        <p:nvSpPr>
          <p:cNvPr id="66" name="Shape 1253">
            <a:extLst>
              <a:ext uri="{FF2B5EF4-FFF2-40B4-BE49-F238E27FC236}">
                <a16:creationId xmlns:a16="http://schemas.microsoft.com/office/drawing/2014/main" id="{AA37595A-937E-406E-BCDB-493DEC3F962E}"/>
              </a:ext>
            </a:extLst>
          </p:cNvPr>
          <p:cNvSpPr/>
          <p:nvPr/>
        </p:nvSpPr>
        <p:spPr>
          <a:xfrm>
            <a:off x="1960245" y="2690304"/>
            <a:ext cx="699273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Enfileira mensagem de SUCESSO / ERRO no grupo QWAMS3/STATUS;</a:t>
            </a:r>
            <a:endParaRPr sz="1500" dirty="0"/>
          </a:p>
        </p:txBody>
      </p:sp>
      <p:grpSp>
        <p:nvGrpSpPr>
          <p:cNvPr id="67" name="Group 827">
            <a:extLst>
              <a:ext uri="{FF2B5EF4-FFF2-40B4-BE49-F238E27FC236}">
                <a16:creationId xmlns:a16="http://schemas.microsoft.com/office/drawing/2014/main" id="{F8B16699-68C8-4AE8-9E43-924AFC9C848D}"/>
              </a:ext>
            </a:extLst>
          </p:cNvPr>
          <p:cNvGrpSpPr/>
          <p:nvPr/>
        </p:nvGrpSpPr>
        <p:grpSpPr>
          <a:xfrm>
            <a:off x="1634490" y="2715392"/>
            <a:ext cx="257175" cy="293625"/>
            <a:chOff x="0" y="15768"/>
            <a:chExt cx="606478" cy="711108"/>
          </a:xfrm>
        </p:grpSpPr>
        <p:sp>
          <p:nvSpPr>
            <p:cNvPr id="68" name="Shape 825">
              <a:extLst>
                <a:ext uri="{FF2B5EF4-FFF2-40B4-BE49-F238E27FC236}">
                  <a16:creationId xmlns:a16="http://schemas.microsoft.com/office/drawing/2014/main" id="{97A5F7F4-3905-4EA8-AE66-6C46E990C4F1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/>
            </a:p>
          </p:txBody>
        </p:sp>
        <p:sp>
          <p:nvSpPr>
            <p:cNvPr id="69" name="Shape 826">
              <a:extLst>
                <a:ext uri="{FF2B5EF4-FFF2-40B4-BE49-F238E27FC236}">
                  <a16:creationId xmlns:a16="http://schemas.microsoft.com/office/drawing/2014/main" id="{C3020FF7-F3C7-4A2A-A4BF-BD67BD7D2DB5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b="1" dirty="0"/>
                <a:t>16</a:t>
              </a:r>
              <a:endParaRPr sz="700" b="1" dirty="0"/>
            </a:p>
          </p:txBody>
        </p:sp>
      </p:grpSp>
      <p:sp>
        <p:nvSpPr>
          <p:cNvPr id="70" name="Shape 1253">
            <a:extLst>
              <a:ext uri="{FF2B5EF4-FFF2-40B4-BE49-F238E27FC236}">
                <a16:creationId xmlns:a16="http://schemas.microsoft.com/office/drawing/2014/main" id="{B3BED956-CD26-453B-A9D6-4215CB01FBC2}"/>
              </a:ext>
            </a:extLst>
          </p:cNvPr>
          <p:cNvSpPr/>
          <p:nvPr/>
        </p:nvSpPr>
        <p:spPr>
          <a:xfrm>
            <a:off x="577215" y="3074654"/>
            <a:ext cx="7789545" cy="30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1500" dirty="0"/>
              <a:t>Transfere e publica as mensagens de status no QWCFP no grupo QWAMS3/STATUS; </a:t>
            </a:r>
            <a:endParaRPr sz="1500" dirty="0"/>
          </a:p>
        </p:txBody>
      </p:sp>
      <p:grpSp>
        <p:nvGrpSpPr>
          <p:cNvPr id="71" name="Group 827">
            <a:extLst>
              <a:ext uri="{FF2B5EF4-FFF2-40B4-BE49-F238E27FC236}">
                <a16:creationId xmlns:a16="http://schemas.microsoft.com/office/drawing/2014/main" id="{5AB65B7B-CE5F-4935-82FC-686CCF0A6CA9}"/>
              </a:ext>
            </a:extLst>
          </p:cNvPr>
          <p:cNvGrpSpPr/>
          <p:nvPr/>
        </p:nvGrpSpPr>
        <p:grpSpPr>
          <a:xfrm>
            <a:off x="251460" y="3099741"/>
            <a:ext cx="257175" cy="293625"/>
            <a:chOff x="0" y="15768"/>
            <a:chExt cx="606478" cy="711108"/>
          </a:xfrm>
        </p:grpSpPr>
        <p:sp>
          <p:nvSpPr>
            <p:cNvPr id="72" name="Shape 825">
              <a:extLst>
                <a:ext uri="{FF2B5EF4-FFF2-40B4-BE49-F238E27FC236}">
                  <a16:creationId xmlns:a16="http://schemas.microsoft.com/office/drawing/2014/main" id="{80FC1EF5-5562-44DB-A25F-B61B0CB80DDB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sp>
          <p:nvSpPr>
            <p:cNvPr id="73" name="Shape 826">
              <a:extLst>
                <a:ext uri="{FF2B5EF4-FFF2-40B4-BE49-F238E27FC236}">
                  <a16:creationId xmlns:a16="http://schemas.microsoft.com/office/drawing/2014/main" id="{6FEA2E15-DE6A-4AB9-8132-DA3CF253F830}"/>
                </a:ext>
              </a:extLst>
            </p:cNvPr>
            <p:cNvSpPr/>
            <p:nvPr/>
          </p:nvSpPr>
          <p:spPr>
            <a:xfrm>
              <a:off x="57570" y="15768"/>
              <a:ext cx="467678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1000" dirty="0"/>
                <a:t>17</a:t>
              </a:r>
              <a:endParaRPr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955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298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P004 – Acrescer usuários</a:t>
            </a:r>
          </a:p>
        </p:txBody>
      </p:sp>
      <p:pic>
        <p:nvPicPr>
          <p:cNvPr id="3" name="Gráfico 2" descr="Nuvem">
            <a:extLst>
              <a:ext uri="{FF2B5EF4-FFF2-40B4-BE49-F238E27FC236}">
                <a16:creationId xmlns:a16="http://schemas.microsoft.com/office/drawing/2014/main" id="{B4DA9426-D5D0-459D-BC97-F73C4E739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023" y="-296095"/>
            <a:ext cx="2079863" cy="207986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Uma imagem contendo clip-art&#10;&#10;Descrição gerada automaticamente">
            <a:extLst>
              <a:ext uri="{FF2B5EF4-FFF2-40B4-BE49-F238E27FC236}">
                <a16:creationId xmlns:a16="http://schemas.microsoft.com/office/drawing/2014/main" id="{6D8D1C69-4D51-48DC-95B8-8B1D0B327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2" y="708792"/>
            <a:ext cx="794338" cy="650915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D74445B-B5FA-47E7-BDA2-A0DC6F652FE1}"/>
              </a:ext>
            </a:extLst>
          </p:cNvPr>
          <p:cNvGrpSpPr/>
          <p:nvPr/>
        </p:nvGrpSpPr>
        <p:grpSpPr>
          <a:xfrm>
            <a:off x="3918266" y="1504626"/>
            <a:ext cx="841222" cy="880440"/>
            <a:chOff x="2154970" y="3092380"/>
            <a:chExt cx="841222" cy="88044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1CF25F3-C378-4B11-9ACA-DDED307C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5" y="3092380"/>
              <a:ext cx="693415" cy="559596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77A539B-67AD-48B8-AC05-03234185A865}"/>
                </a:ext>
              </a:extLst>
            </p:cNvPr>
            <p:cNvSpPr txBox="1"/>
            <p:nvPr/>
          </p:nvSpPr>
          <p:spPr>
            <a:xfrm>
              <a:off x="2154970" y="3665043"/>
              <a:ext cx="84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Firewall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BA3D0D-8C69-48D5-9D03-85AC23F36143}"/>
              </a:ext>
            </a:extLst>
          </p:cNvPr>
          <p:cNvGrpSpPr/>
          <p:nvPr/>
        </p:nvGrpSpPr>
        <p:grpSpPr>
          <a:xfrm>
            <a:off x="3314217" y="3629967"/>
            <a:ext cx="1083929" cy="1101300"/>
            <a:chOff x="2868946" y="4522325"/>
            <a:chExt cx="1083929" cy="11013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AE098E1-3477-4676-A317-BF5CB86B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656" y="4522325"/>
              <a:ext cx="693415" cy="61461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862A97-0F99-4DB6-B3C3-CB90655538C9}"/>
                </a:ext>
              </a:extLst>
            </p:cNvPr>
            <p:cNvSpPr txBox="1"/>
            <p:nvPr/>
          </p:nvSpPr>
          <p:spPr>
            <a:xfrm>
              <a:off x="2868946" y="5100405"/>
              <a:ext cx="108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D34F4D-825A-4010-BDD9-1F1CE881CD6E}"/>
              </a:ext>
            </a:extLst>
          </p:cNvPr>
          <p:cNvGrpSpPr/>
          <p:nvPr/>
        </p:nvGrpSpPr>
        <p:grpSpPr>
          <a:xfrm>
            <a:off x="3586054" y="2542754"/>
            <a:ext cx="1134458" cy="909530"/>
            <a:chOff x="4292551" y="3158044"/>
            <a:chExt cx="1134458" cy="90953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7EDC3A0-6C5A-4C01-BE94-1DDDA4927F1F}"/>
                </a:ext>
              </a:extLst>
            </p:cNvPr>
            <p:cNvSpPr txBox="1"/>
            <p:nvPr/>
          </p:nvSpPr>
          <p:spPr>
            <a:xfrm>
              <a:off x="4292551" y="3759797"/>
              <a:ext cx="1134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Balanceador</a:t>
              </a:r>
              <a:endParaRPr lang="pt-BR" sz="54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EBE0FB6-5A15-4F7F-8E7D-BB102D58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948" y="3158044"/>
              <a:ext cx="693414" cy="63037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D3EB3-2AE5-47A4-97FC-E2A85A625E5F}"/>
              </a:ext>
            </a:extLst>
          </p:cNvPr>
          <p:cNvGrpSpPr/>
          <p:nvPr/>
        </p:nvGrpSpPr>
        <p:grpSpPr>
          <a:xfrm>
            <a:off x="1923635" y="4187844"/>
            <a:ext cx="850057" cy="975193"/>
            <a:chOff x="4108737" y="4767652"/>
            <a:chExt cx="1133409" cy="130025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C763A3B-F771-437C-97C7-2BD121633ECD}"/>
                </a:ext>
              </a:extLst>
            </p:cNvPr>
            <p:cNvSpPr txBox="1"/>
            <p:nvPr/>
          </p:nvSpPr>
          <p:spPr>
            <a:xfrm>
              <a:off x="4108737" y="5657538"/>
              <a:ext cx="1133409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rgbClr val="FF0000"/>
                  </a:solidFill>
                  <a:latin typeface="Montserrat Light" pitchFamily="2" charset="77"/>
                </a:rPr>
                <a:t>keycloak</a:t>
              </a:r>
              <a:endParaRPr lang="pt-BR" sz="4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A730DA5-28AA-401F-A057-ACA8A918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53" y="4767652"/>
              <a:ext cx="764876" cy="892356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33565DB-E087-48FD-BE4D-7C309F85D640}"/>
              </a:ext>
            </a:extLst>
          </p:cNvPr>
          <p:cNvGrpSpPr/>
          <p:nvPr/>
        </p:nvGrpSpPr>
        <p:grpSpPr>
          <a:xfrm>
            <a:off x="987095" y="5392918"/>
            <a:ext cx="1276369" cy="855708"/>
            <a:chOff x="6765065" y="5217185"/>
            <a:chExt cx="1701825" cy="114094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E1433D6-235F-450B-9B76-47B327806A30}"/>
                </a:ext>
              </a:extLst>
            </p:cNvPr>
            <p:cNvSpPr txBox="1"/>
            <p:nvPr/>
          </p:nvSpPr>
          <p:spPr>
            <a:xfrm>
              <a:off x="6765065" y="5947757"/>
              <a:ext cx="1701825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E-mail Server</a:t>
              </a:r>
              <a:endParaRPr lang="pt-BR" sz="4800" b="1" dirty="0">
                <a:latin typeface="Montserrat" pitchFamily="2" charset="77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4A45D31-2D2E-44E5-AC0B-7FADF9B1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557" y="5217185"/>
              <a:ext cx="1044849" cy="61461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65EF90C-15D9-454D-9B31-65C2EA0321F7}"/>
              </a:ext>
            </a:extLst>
          </p:cNvPr>
          <p:cNvGrpSpPr/>
          <p:nvPr/>
        </p:nvGrpSpPr>
        <p:grpSpPr>
          <a:xfrm>
            <a:off x="4857906" y="3995294"/>
            <a:ext cx="693413" cy="1009984"/>
            <a:chOff x="6602606" y="5039625"/>
            <a:chExt cx="924552" cy="134664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C217420-9E5D-46B0-A64C-070F5118F529}"/>
                </a:ext>
              </a:extLst>
            </p:cNvPr>
            <p:cNvSpPr txBox="1"/>
            <p:nvPr/>
          </p:nvSpPr>
          <p:spPr>
            <a:xfrm>
              <a:off x="6640374" y="5975900"/>
              <a:ext cx="8867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REDIS</a:t>
              </a:r>
              <a:endParaRPr lang="pt-BR" sz="3600" b="1" dirty="0">
                <a:latin typeface="Montserrat" pitchFamily="2" charset="77"/>
              </a:endParaRP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36EB3B4-4E02-478B-B547-3A05739C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606" y="5039625"/>
              <a:ext cx="924552" cy="895658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CAD0479-5905-4C89-94D9-A9F24BE41B36}"/>
              </a:ext>
            </a:extLst>
          </p:cNvPr>
          <p:cNvGrpSpPr/>
          <p:nvPr/>
        </p:nvGrpSpPr>
        <p:grpSpPr>
          <a:xfrm>
            <a:off x="5485790" y="4895208"/>
            <a:ext cx="1002835" cy="1063485"/>
            <a:chOff x="975771" y="2996345"/>
            <a:chExt cx="1002835" cy="1063485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29A2301-69DB-4F2A-8696-BB2C36420E24}"/>
                </a:ext>
              </a:extLst>
            </p:cNvPr>
            <p:cNvSpPr txBox="1"/>
            <p:nvPr/>
          </p:nvSpPr>
          <p:spPr>
            <a:xfrm>
              <a:off x="975771" y="3752053"/>
              <a:ext cx="708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Nifi</a:t>
              </a:r>
              <a:endParaRPr lang="pt-BR" sz="1400" b="1" dirty="0">
                <a:latin typeface="Montserrat Light" pitchFamily="2" charset="77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C5B75436-1A42-4445-8825-A96AEE323D45}"/>
                </a:ext>
              </a:extLst>
            </p:cNvPr>
            <p:cNvGrpSpPr/>
            <p:nvPr/>
          </p:nvGrpSpPr>
          <p:grpSpPr>
            <a:xfrm>
              <a:off x="1189295" y="2996345"/>
              <a:ext cx="789311" cy="915718"/>
              <a:chOff x="1239866" y="3090722"/>
              <a:chExt cx="789311" cy="915718"/>
            </a:xfrm>
          </p:grpSpPr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4EF9C04A-4004-42A2-BB4D-BA2CDFADA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866" y="3090722"/>
                <a:ext cx="635863" cy="733690"/>
              </a:xfrm>
              <a:prstGeom prst="rect">
                <a:avLst/>
              </a:prstGeom>
            </p:spPr>
          </p:pic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04BAA7A7-88C1-45FD-859F-B861E245978B}"/>
                  </a:ext>
                </a:extLst>
              </p:cNvPr>
              <p:cNvGrpSpPr/>
              <p:nvPr/>
            </p:nvGrpSpPr>
            <p:grpSpPr>
              <a:xfrm rot="16200000">
                <a:off x="1651081" y="3628344"/>
                <a:ext cx="364056" cy="392136"/>
                <a:chOff x="5919255" y="4114939"/>
                <a:chExt cx="610566" cy="638143"/>
              </a:xfrm>
            </p:grpSpPr>
            <p:pic>
              <p:nvPicPr>
                <p:cNvPr id="34" name="Imagem 33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08C159FC-97D9-4BB8-98EB-19C1779F4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35" name="Imagem 34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12750F85-D048-4C37-A366-5719FFA5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36" name="Imagem 35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D42ED74C-FE3D-4541-A68C-CCFB58087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7" name="Arco 46">
            <a:extLst>
              <a:ext uri="{FF2B5EF4-FFF2-40B4-BE49-F238E27FC236}">
                <a16:creationId xmlns:a16="http://schemas.microsoft.com/office/drawing/2014/main" id="{12A42651-28BB-42DA-99CE-6DA58241085A}"/>
              </a:ext>
            </a:extLst>
          </p:cNvPr>
          <p:cNvSpPr/>
          <p:nvPr/>
        </p:nvSpPr>
        <p:spPr>
          <a:xfrm rot="17125360">
            <a:off x="2125439" y="4754659"/>
            <a:ext cx="3673913" cy="3673913"/>
          </a:xfrm>
          <a:prstGeom prst="arc">
            <a:avLst>
              <a:gd name="adj1" fmla="val 15280792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40222AB-8A60-4433-B23A-CA2AB919DA78}"/>
              </a:ext>
            </a:extLst>
          </p:cNvPr>
          <p:cNvGrpSpPr/>
          <p:nvPr/>
        </p:nvGrpSpPr>
        <p:grpSpPr>
          <a:xfrm>
            <a:off x="177360" y="2931267"/>
            <a:ext cx="7645221" cy="6242688"/>
            <a:chOff x="923924" y="2361868"/>
            <a:chExt cx="7715725" cy="6242688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84C82D34-51BB-407A-A7BF-53013DCA4F6B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0847228"/>
                <a:gd name="adj2" fmla="val 15608449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Arco 49">
              <a:extLst>
                <a:ext uri="{FF2B5EF4-FFF2-40B4-BE49-F238E27FC236}">
                  <a16:creationId xmlns:a16="http://schemas.microsoft.com/office/drawing/2014/main" id="{97B4FCAC-F132-4C2A-8166-FC83304A5D32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6816344"/>
                <a:gd name="adj2" fmla="val 21289657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7" name="Arco 66">
            <a:extLst>
              <a:ext uri="{FF2B5EF4-FFF2-40B4-BE49-F238E27FC236}">
                <a16:creationId xmlns:a16="http://schemas.microsoft.com/office/drawing/2014/main" id="{7471F63B-5F81-4F75-AB15-7B1624D91D84}"/>
              </a:ext>
            </a:extLst>
          </p:cNvPr>
          <p:cNvSpPr/>
          <p:nvPr/>
        </p:nvSpPr>
        <p:spPr>
          <a:xfrm rot="11543518">
            <a:off x="2204288" y="1738490"/>
            <a:ext cx="3673913" cy="3673913"/>
          </a:xfrm>
          <a:prstGeom prst="arc">
            <a:avLst>
              <a:gd name="adj1" fmla="val 21485931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D9ABEB40-FD48-499E-ACD2-4E1E9FB53C77}"/>
              </a:ext>
            </a:extLst>
          </p:cNvPr>
          <p:cNvSpPr/>
          <p:nvPr/>
        </p:nvSpPr>
        <p:spPr>
          <a:xfrm rot="17577124">
            <a:off x="2115892" y="1455612"/>
            <a:ext cx="3986807" cy="4266881"/>
          </a:xfrm>
          <a:prstGeom prst="arc">
            <a:avLst>
              <a:gd name="adj1" fmla="val 21485931"/>
              <a:gd name="adj2" fmla="val 384503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23FE63A-9F33-4560-9600-44EB3AFB6D85}"/>
              </a:ext>
            </a:extLst>
          </p:cNvPr>
          <p:cNvGrpSpPr/>
          <p:nvPr/>
        </p:nvGrpSpPr>
        <p:grpSpPr>
          <a:xfrm>
            <a:off x="7158110" y="551536"/>
            <a:ext cx="394971" cy="384600"/>
            <a:chOff x="7301227" y="2131977"/>
            <a:chExt cx="599444" cy="583704"/>
          </a:xfrm>
        </p:grpSpPr>
        <p:sp>
          <p:nvSpPr>
            <p:cNvPr id="70" name="Shape 825">
              <a:extLst>
                <a:ext uri="{FF2B5EF4-FFF2-40B4-BE49-F238E27FC236}">
                  <a16:creationId xmlns:a16="http://schemas.microsoft.com/office/drawing/2014/main" id="{9CAB248E-6874-4E7B-88DB-60D57FB26B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1" name="Shape 826">
              <a:extLst>
                <a:ext uri="{FF2B5EF4-FFF2-40B4-BE49-F238E27FC236}">
                  <a16:creationId xmlns:a16="http://schemas.microsoft.com/office/drawing/2014/main" id="{D5148921-843F-40C6-817E-91563B21D24B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1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04DB62ED-29BE-4381-B156-1FCB5486C1E5}"/>
              </a:ext>
            </a:extLst>
          </p:cNvPr>
          <p:cNvGrpSpPr/>
          <p:nvPr/>
        </p:nvGrpSpPr>
        <p:grpSpPr>
          <a:xfrm>
            <a:off x="5021289" y="1379433"/>
            <a:ext cx="394971" cy="384600"/>
            <a:chOff x="7301227" y="2131977"/>
            <a:chExt cx="599444" cy="583704"/>
          </a:xfrm>
        </p:grpSpPr>
        <p:sp>
          <p:nvSpPr>
            <p:cNvPr id="74" name="Shape 825">
              <a:extLst>
                <a:ext uri="{FF2B5EF4-FFF2-40B4-BE49-F238E27FC236}">
                  <a16:creationId xmlns:a16="http://schemas.microsoft.com/office/drawing/2014/main" id="{47DADA6F-A1D1-4B4C-A7C0-ACEAD3F227D2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5" name="Shape 826">
              <a:extLst>
                <a:ext uri="{FF2B5EF4-FFF2-40B4-BE49-F238E27FC236}">
                  <a16:creationId xmlns:a16="http://schemas.microsoft.com/office/drawing/2014/main" id="{F748C311-43C2-4512-83AD-14F108D4B57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2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8F3C7C4-BFAC-4169-B51F-2163C933B352}"/>
              </a:ext>
            </a:extLst>
          </p:cNvPr>
          <p:cNvGrpSpPr/>
          <p:nvPr/>
        </p:nvGrpSpPr>
        <p:grpSpPr>
          <a:xfrm>
            <a:off x="3178997" y="2420340"/>
            <a:ext cx="394971" cy="384600"/>
            <a:chOff x="7301227" y="2131977"/>
            <a:chExt cx="599444" cy="583704"/>
          </a:xfrm>
        </p:grpSpPr>
        <p:sp>
          <p:nvSpPr>
            <p:cNvPr id="80" name="Shape 825">
              <a:extLst>
                <a:ext uri="{FF2B5EF4-FFF2-40B4-BE49-F238E27FC236}">
                  <a16:creationId xmlns:a16="http://schemas.microsoft.com/office/drawing/2014/main" id="{CB322DF4-B329-4D6C-9EFE-5D277CCFCB9C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1" name="Shape 826">
              <a:extLst>
                <a:ext uri="{FF2B5EF4-FFF2-40B4-BE49-F238E27FC236}">
                  <a16:creationId xmlns:a16="http://schemas.microsoft.com/office/drawing/2014/main" id="{C7FC89B0-38D0-4BD1-B90E-F09754AEF88A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3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6EC5F000-1A2B-4E88-8362-CF6DCD1518B3}"/>
              </a:ext>
            </a:extLst>
          </p:cNvPr>
          <p:cNvGrpSpPr/>
          <p:nvPr/>
        </p:nvGrpSpPr>
        <p:grpSpPr>
          <a:xfrm>
            <a:off x="5588193" y="3976518"/>
            <a:ext cx="394971" cy="384600"/>
            <a:chOff x="7301227" y="2131977"/>
            <a:chExt cx="599444" cy="583704"/>
          </a:xfrm>
        </p:grpSpPr>
        <p:sp>
          <p:nvSpPr>
            <p:cNvPr id="83" name="Shape 825">
              <a:extLst>
                <a:ext uri="{FF2B5EF4-FFF2-40B4-BE49-F238E27FC236}">
                  <a16:creationId xmlns:a16="http://schemas.microsoft.com/office/drawing/2014/main" id="{1A0397DB-E049-4216-A263-ACBC086EA946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4" name="Shape 826">
              <a:extLst>
                <a:ext uri="{FF2B5EF4-FFF2-40B4-BE49-F238E27FC236}">
                  <a16:creationId xmlns:a16="http://schemas.microsoft.com/office/drawing/2014/main" id="{ECC79BBB-0912-4649-A475-A447DA232533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5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A3BCDA-87B6-4D61-B7A7-2619F5FC9098}"/>
              </a:ext>
            </a:extLst>
          </p:cNvPr>
          <p:cNvGrpSpPr/>
          <p:nvPr/>
        </p:nvGrpSpPr>
        <p:grpSpPr>
          <a:xfrm>
            <a:off x="2919246" y="3670585"/>
            <a:ext cx="394971" cy="384600"/>
            <a:chOff x="7301227" y="2131977"/>
            <a:chExt cx="599444" cy="583704"/>
          </a:xfrm>
        </p:grpSpPr>
        <p:sp>
          <p:nvSpPr>
            <p:cNvPr id="86" name="Shape 825">
              <a:extLst>
                <a:ext uri="{FF2B5EF4-FFF2-40B4-BE49-F238E27FC236}">
                  <a16:creationId xmlns:a16="http://schemas.microsoft.com/office/drawing/2014/main" id="{E4827D7A-29C2-4D20-8BD1-5103A8FBF47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7" name="Shape 826">
              <a:extLst>
                <a:ext uri="{FF2B5EF4-FFF2-40B4-BE49-F238E27FC236}">
                  <a16:creationId xmlns:a16="http://schemas.microsoft.com/office/drawing/2014/main" id="{1D9E7DCB-522C-47FD-ABD0-0044265076E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4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4C95358-1742-4EBD-A3CE-6A4B6D4945F0}"/>
              </a:ext>
            </a:extLst>
          </p:cNvPr>
          <p:cNvGrpSpPr/>
          <p:nvPr/>
        </p:nvGrpSpPr>
        <p:grpSpPr>
          <a:xfrm>
            <a:off x="984989" y="4991777"/>
            <a:ext cx="394971" cy="384600"/>
            <a:chOff x="7301227" y="2131977"/>
            <a:chExt cx="599444" cy="583704"/>
          </a:xfrm>
        </p:grpSpPr>
        <p:sp>
          <p:nvSpPr>
            <p:cNvPr id="89" name="Shape 825">
              <a:extLst>
                <a:ext uri="{FF2B5EF4-FFF2-40B4-BE49-F238E27FC236}">
                  <a16:creationId xmlns:a16="http://schemas.microsoft.com/office/drawing/2014/main" id="{B00ED5AB-9C7F-4687-BA26-D95FDE881DB9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0" name="Shape 826">
              <a:extLst>
                <a:ext uri="{FF2B5EF4-FFF2-40B4-BE49-F238E27FC236}">
                  <a16:creationId xmlns:a16="http://schemas.microsoft.com/office/drawing/2014/main" id="{EA741178-0F48-4F7F-9F52-D95C654A232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6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3B5E66C-220E-4F9A-8E46-45143970577D}"/>
              </a:ext>
            </a:extLst>
          </p:cNvPr>
          <p:cNvGrpSpPr/>
          <p:nvPr/>
        </p:nvGrpSpPr>
        <p:grpSpPr>
          <a:xfrm>
            <a:off x="4448815" y="5353374"/>
            <a:ext cx="819317" cy="1381113"/>
            <a:chOff x="5020343" y="4078904"/>
            <a:chExt cx="1092422" cy="1841487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1ADF3524-6210-47B7-8959-D0082DA2E5FB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QWCFP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B6288165-0063-4EBD-A30C-AD5B59AB1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BD5FC19-585C-4956-938C-1F5581C8EBFC}"/>
              </a:ext>
            </a:extLst>
          </p:cNvPr>
          <p:cNvGrpSpPr/>
          <p:nvPr/>
        </p:nvGrpSpPr>
        <p:grpSpPr>
          <a:xfrm>
            <a:off x="2627206" y="5381036"/>
            <a:ext cx="819317" cy="1381113"/>
            <a:chOff x="5020343" y="4078904"/>
            <a:chExt cx="1092422" cy="1841487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A42A9B7B-1E92-4D6A-ACC5-686A6505F39E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WALLI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6F6DE079-A62E-4D6B-90D9-F0B34F56D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7A7B86F6-089E-4CCE-B9CA-7F0C4EE99034}"/>
              </a:ext>
            </a:extLst>
          </p:cNvPr>
          <p:cNvGrpSpPr/>
          <p:nvPr/>
        </p:nvGrpSpPr>
        <p:grpSpPr>
          <a:xfrm>
            <a:off x="3472897" y="5003505"/>
            <a:ext cx="916069" cy="1066639"/>
            <a:chOff x="3472897" y="5003505"/>
            <a:chExt cx="916069" cy="1066639"/>
          </a:xfrm>
        </p:grpSpPr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A4F21284-C072-4640-B733-7176200E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698" y="5003505"/>
              <a:ext cx="635863" cy="733690"/>
            </a:xfrm>
            <a:prstGeom prst="rect">
              <a:avLst/>
            </a:prstGeom>
          </p:spPr>
        </p:pic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045AF1E4-3D64-4591-8B1D-FD84FCCDDD19}"/>
                </a:ext>
              </a:extLst>
            </p:cNvPr>
            <p:cNvSpPr txBox="1"/>
            <p:nvPr/>
          </p:nvSpPr>
          <p:spPr>
            <a:xfrm>
              <a:off x="3472897" y="5762367"/>
              <a:ext cx="91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Q-WARE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926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95" y="6057576"/>
            <a:ext cx="3185810" cy="60394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2B2270-DFBC-4CCE-BB0F-CAF8998D958F}"/>
              </a:ext>
            </a:extLst>
          </p:cNvPr>
          <p:cNvSpPr txBox="1"/>
          <p:nvPr/>
        </p:nvSpPr>
        <p:spPr>
          <a:xfrm>
            <a:off x="1882066" y="446727"/>
            <a:ext cx="489204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Casos de uso</a:t>
            </a:r>
          </a:p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Q-Ware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4BD603-FB8C-45BF-B3A6-29B7DE3AC319}"/>
              </a:ext>
            </a:extLst>
          </p:cNvPr>
          <p:cNvSpPr txBox="1"/>
          <p:nvPr/>
        </p:nvSpPr>
        <p:spPr>
          <a:xfrm>
            <a:off x="1882066" y="2129313"/>
            <a:ext cx="609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CASO STN B.I. SIAFI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C5944936-6448-4A60-A1E9-3F3A083ADC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00779" y="1005855"/>
              <a:ext cx="2286000" cy="1714500"/>
            </p:xfrm>
            <a:graphic>
              <a:graphicData uri="http://schemas.microsoft.com/office/powerpoint/2016/slidezoom">
                <pslz:sldZm>
                  <pslz:sldZmObj sldId="352" cId="430112477">
                    <pslz:zmPr id="{CD19E4DD-A254-4962-9F41-5CF4A7B409B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944936-6448-4A60-A1E9-3F3A083AD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900779" y="1005855"/>
                <a:ext cx="2286000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asted-image.tiff">
            <a:extLst>
              <a:ext uri="{FF2B5EF4-FFF2-40B4-BE49-F238E27FC236}">
                <a16:creationId xmlns:a16="http://schemas.microsoft.com/office/drawing/2014/main" id="{97902FC6-9C17-4E40-8FA5-3ECB538F2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245" y="3052643"/>
            <a:ext cx="2893436" cy="28934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4471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571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Q-Ware Big Data </a:t>
            </a:r>
            <a:r>
              <a:rPr lang="pt-BR" sz="2800" dirty="0" err="1">
                <a:solidFill>
                  <a:schemeClr val="bg1"/>
                </a:solidFill>
              </a:rPr>
              <a:t>Ready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5" name="Shape 2569">
            <a:extLst>
              <a:ext uri="{FF2B5EF4-FFF2-40B4-BE49-F238E27FC236}">
                <a16:creationId xmlns:a16="http://schemas.microsoft.com/office/drawing/2014/main" id="{A7CE33B2-5921-451E-ACCA-F764763D84C0}"/>
              </a:ext>
            </a:extLst>
          </p:cNvPr>
          <p:cNvSpPr/>
          <p:nvPr/>
        </p:nvSpPr>
        <p:spPr>
          <a:xfrm>
            <a:off x="4503571" y="1498675"/>
            <a:ext cx="4644712" cy="4519986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 2574">
            <a:extLst>
              <a:ext uri="{FF2B5EF4-FFF2-40B4-BE49-F238E27FC236}">
                <a16:creationId xmlns:a16="http://schemas.microsoft.com/office/drawing/2014/main" id="{005ED31F-05BC-40DC-881D-9F3C68392117}"/>
              </a:ext>
            </a:extLst>
          </p:cNvPr>
          <p:cNvSpPr/>
          <p:nvPr/>
        </p:nvSpPr>
        <p:spPr>
          <a:xfrm>
            <a:off x="4583732" y="2192148"/>
            <a:ext cx="4225214" cy="292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Extração</a:t>
            </a:r>
            <a:r>
              <a:rPr sz="1400" dirty="0"/>
              <a:t> de dados do SIAFI da PLOGs do </a:t>
            </a:r>
            <a:r>
              <a:rPr sz="1400" dirty="0" err="1"/>
              <a:t>Adabas</a:t>
            </a:r>
            <a:endParaRPr sz="14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Extração</a:t>
            </a:r>
            <a:r>
              <a:rPr sz="1400" dirty="0"/>
              <a:t> via Q-Ware AMS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Transporte</a:t>
            </a:r>
            <a:r>
              <a:rPr sz="1400" dirty="0"/>
              <a:t> via Q-Ware FDS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Carga</a:t>
            </a:r>
            <a:r>
              <a:rPr sz="1400" dirty="0"/>
              <a:t> </a:t>
            </a:r>
            <a:r>
              <a:rPr sz="1400" dirty="0" err="1"/>
              <a:t>em</a:t>
            </a:r>
            <a:r>
              <a:rPr sz="1400" dirty="0"/>
              <a:t> DW via Q-Ware Command Processor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Agendamentos</a:t>
            </a:r>
            <a:r>
              <a:rPr sz="1400" dirty="0"/>
              <a:t> via Q-Ware Service Agenda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Vários</a:t>
            </a:r>
            <a:r>
              <a:rPr sz="1400" dirty="0"/>
              <a:t> ambientes </a:t>
            </a:r>
            <a:r>
              <a:rPr sz="1400" dirty="0" err="1"/>
              <a:t>heterogêneos</a:t>
            </a:r>
            <a:r>
              <a:rPr sz="1400" dirty="0"/>
              <a:t> (OS/390, Linux, Windows, Oracle, </a:t>
            </a:r>
            <a:r>
              <a:rPr sz="1400" dirty="0" err="1"/>
              <a:t>Adbas</a:t>
            </a:r>
            <a:r>
              <a:rPr sz="1400" dirty="0"/>
              <a:t>, Postgres e </a:t>
            </a:r>
            <a:r>
              <a:rPr sz="1400" dirty="0" err="1"/>
              <a:t>SQLSever</a:t>
            </a:r>
            <a:r>
              <a:rPr sz="1400" dirty="0"/>
              <a:t>)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+ 30 GB / </a:t>
            </a:r>
            <a:r>
              <a:rPr sz="1400" dirty="0" err="1"/>
              <a:t>Dia</a:t>
            </a:r>
            <a:r>
              <a:rPr sz="1400" dirty="0"/>
              <a:t> de dados </a:t>
            </a:r>
            <a:r>
              <a:rPr sz="1400" dirty="0" err="1"/>
              <a:t>brutos</a:t>
            </a:r>
            <a:r>
              <a:rPr sz="1400" dirty="0"/>
              <a:t> para </a:t>
            </a:r>
            <a:r>
              <a:rPr sz="1400" dirty="0" err="1"/>
              <a:t>carga</a:t>
            </a:r>
            <a:r>
              <a:rPr sz="1400" dirty="0"/>
              <a:t> </a:t>
            </a:r>
            <a:r>
              <a:rPr sz="1400" dirty="0" err="1"/>
              <a:t>simultaneamente</a:t>
            </a:r>
            <a:endParaRPr sz="1400" dirty="0"/>
          </a:p>
        </p:txBody>
      </p:sp>
      <p:pic>
        <p:nvPicPr>
          <p:cNvPr id="27" name="pasted-image.pdf">
            <a:extLst>
              <a:ext uri="{FF2B5EF4-FFF2-40B4-BE49-F238E27FC236}">
                <a16:creationId xmlns:a16="http://schemas.microsoft.com/office/drawing/2014/main" id="{49FCBEF8-A6A2-4DDB-8F1D-2EE6B98AF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50" y="4024324"/>
            <a:ext cx="1705048" cy="370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tiff">
            <a:extLst>
              <a:ext uri="{FF2B5EF4-FFF2-40B4-BE49-F238E27FC236}">
                <a16:creationId xmlns:a16="http://schemas.microsoft.com/office/drawing/2014/main" id="{54FC3B1C-2710-4A9E-8F4C-D44878A1C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14" y="2611942"/>
            <a:ext cx="1061519" cy="732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tiff">
            <a:extLst>
              <a:ext uri="{FF2B5EF4-FFF2-40B4-BE49-F238E27FC236}">
                <a16:creationId xmlns:a16="http://schemas.microsoft.com/office/drawing/2014/main" id="{18EB7FBD-110C-4214-9615-3E3A48C91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817" y="2505228"/>
            <a:ext cx="1024415" cy="945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tiff">
            <a:extLst>
              <a:ext uri="{FF2B5EF4-FFF2-40B4-BE49-F238E27FC236}">
                <a16:creationId xmlns:a16="http://schemas.microsoft.com/office/drawing/2014/main" id="{C489D470-7BCF-471B-B680-D8D416475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656" y="3616974"/>
            <a:ext cx="1184736" cy="11847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816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2447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STN – B.I. SIAFI </a:t>
            </a:r>
          </a:p>
        </p:txBody>
      </p:sp>
      <p:grpSp>
        <p:nvGrpSpPr>
          <p:cNvPr id="201" name="Group 723">
            <a:extLst>
              <a:ext uri="{FF2B5EF4-FFF2-40B4-BE49-F238E27FC236}">
                <a16:creationId xmlns:a16="http://schemas.microsoft.com/office/drawing/2014/main" id="{925BB1C9-6CD4-4E91-99C3-7B049E4DFAEA}"/>
              </a:ext>
            </a:extLst>
          </p:cNvPr>
          <p:cNvGrpSpPr/>
          <p:nvPr/>
        </p:nvGrpSpPr>
        <p:grpSpPr>
          <a:xfrm>
            <a:off x="152589" y="1455003"/>
            <a:ext cx="3525758" cy="1953471"/>
            <a:chOff x="-6350" y="-5619"/>
            <a:chExt cx="9231939" cy="5115018"/>
          </a:xfrm>
        </p:grpSpPr>
        <p:grpSp>
          <p:nvGrpSpPr>
            <p:cNvPr id="202" name="Group 700">
              <a:extLst>
                <a:ext uri="{FF2B5EF4-FFF2-40B4-BE49-F238E27FC236}">
                  <a16:creationId xmlns:a16="http://schemas.microsoft.com/office/drawing/2014/main" id="{2D1FE769-EE75-441B-873E-108F34AB213F}"/>
                </a:ext>
              </a:extLst>
            </p:cNvPr>
            <p:cNvGrpSpPr/>
            <p:nvPr/>
          </p:nvGrpSpPr>
          <p:grpSpPr>
            <a:xfrm>
              <a:off x="7395547" y="893572"/>
              <a:ext cx="1621273" cy="2865656"/>
              <a:chOff x="0" y="0"/>
              <a:chExt cx="1621272" cy="2865654"/>
            </a:xfrm>
          </p:grpSpPr>
          <p:grpSp>
            <p:nvGrpSpPr>
              <p:cNvPr id="223" name="Group 698">
                <a:extLst>
                  <a:ext uri="{FF2B5EF4-FFF2-40B4-BE49-F238E27FC236}">
                    <a16:creationId xmlns:a16="http://schemas.microsoft.com/office/drawing/2014/main" id="{009B598D-B15C-4CC8-97AF-36CC290442D6}"/>
                  </a:ext>
                </a:extLst>
              </p:cNvPr>
              <p:cNvGrpSpPr/>
              <p:nvPr/>
            </p:nvGrpSpPr>
            <p:grpSpPr>
              <a:xfrm>
                <a:off x="0" y="-1"/>
                <a:ext cx="1621273" cy="2458321"/>
                <a:chOff x="0" y="-50800"/>
                <a:chExt cx="1621272" cy="2458319"/>
              </a:xfrm>
            </p:grpSpPr>
            <p:pic>
              <p:nvPicPr>
                <p:cNvPr id="225" name="pasted-image.pdf">
                  <a:extLst>
                    <a:ext uri="{FF2B5EF4-FFF2-40B4-BE49-F238E27FC236}">
                      <a16:creationId xmlns:a16="http://schemas.microsoft.com/office/drawing/2014/main" id="{0DCA00FE-6488-4A5B-8C98-68F2097CE6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0" y="1817964"/>
                  <a:ext cx="1621273" cy="58955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26" name="pasted-image.tiff">
                  <a:extLst>
                    <a:ext uri="{FF2B5EF4-FFF2-40B4-BE49-F238E27FC236}">
                      <a16:creationId xmlns:a16="http://schemas.microsoft.com/office/drawing/2014/main" id="{657FD3EC-7CC3-4083-80CD-DFCE90EBA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451" t="36" r="11"/>
                <a:stretch>
                  <a:fillRect/>
                </a:stretch>
              </p:blipFill>
              <p:spPr>
                <a:xfrm>
                  <a:off x="39029" y="-50801"/>
                  <a:ext cx="1268838" cy="1725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1" h="21600" extrusionOk="0">
                      <a:moveTo>
                        <a:pt x="8613" y="0"/>
                      </a:moveTo>
                      <a:cubicBezTo>
                        <a:pt x="4221" y="9"/>
                        <a:pt x="1349" y="30"/>
                        <a:pt x="1312" y="75"/>
                      </a:cubicBezTo>
                      <a:cubicBezTo>
                        <a:pt x="1274" y="120"/>
                        <a:pt x="981" y="159"/>
                        <a:pt x="660" y="159"/>
                      </a:cubicBezTo>
                      <a:lnTo>
                        <a:pt x="74" y="159"/>
                      </a:lnTo>
                      <a:lnTo>
                        <a:pt x="74" y="1178"/>
                      </a:lnTo>
                      <a:cubicBezTo>
                        <a:pt x="74" y="1940"/>
                        <a:pt x="117" y="2240"/>
                        <a:pt x="243" y="2380"/>
                      </a:cubicBezTo>
                      <a:cubicBezTo>
                        <a:pt x="379" y="2532"/>
                        <a:pt x="390" y="2599"/>
                        <a:pt x="276" y="2733"/>
                      </a:cubicBezTo>
                      <a:cubicBezTo>
                        <a:pt x="105" y="2935"/>
                        <a:pt x="75" y="4778"/>
                        <a:pt x="243" y="4855"/>
                      </a:cubicBezTo>
                      <a:cubicBezTo>
                        <a:pt x="415" y="4933"/>
                        <a:pt x="379" y="5228"/>
                        <a:pt x="189" y="5282"/>
                      </a:cubicBezTo>
                      <a:cubicBezTo>
                        <a:pt x="56" y="5320"/>
                        <a:pt x="-6" y="5776"/>
                        <a:pt x="0" y="6251"/>
                      </a:cubicBezTo>
                      <a:cubicBezTo>
                        <a:pt x="7" y="6726"/>
                        <a:pt x="81" y="7214"/>
                        <a:pt x="216" y="7324"/>
                      </a:cubicBezTo>
                      <a:cubicBezTo>
                        <a:pt x="401" y="7476"/>
                        <a:pt x="401" y="7492"/>
                        <a:pt x="216" y="7593"/>
                      </a:cubicBezTo>
                      <a:cubicBezTo>
                        <a:pt x="75" y="7668"/>
                        <a:pt x="4" y="8144"/>
                        <a:pt x="0" y="8631"/>
                      </a:cubicBezTo>
                      <a:cubicBezTo>
                        <a:pt x="-3" y="9118"/>
                        <a:pt x="63" y="9615"/>
                        <a:pt x="202" y="9729"/>
                      </a:cubicBezTo>
                      <a:cubicBezTo>
                        <a:pt x="345" y="9845"/>
                        <a:pt x="363" y="9903"/>
                        <a:pt x="263" y="9993"/>
                      </a:cubicBezTo>
                      <a:cubicBezTo>
                        <a:pt x="168" y="10077"/>
                        <a:pt x="130" y="11108"/>
                        <a:pt x="135" y="13754"/>
                      </a:cubicBezTo>
                      <a:cubicBezTo>
                        <a:pt x="139" y="16035"/>
                        <a:pt x="102" y="17409"/>
                        <a:pt x="34" y="17426"/>
                      </a:cubicBezTo>
                      <a:cubicBezTo>
                        <a:pt x="-89" y="17456"/>
                        <a:pt x="309" y="17728"/>
                        <a:pt x="3378" y="19727"/>
                      </a:cubicBezTo>
                      <a:cubicBezTo>
                        <a:pt x="4571" y="20504"/>
                        <a:pt x="5762" y="21211"/>
                        <a:pt x="6022" y="21297"/>
                      </a:cubicBezTo>
                      <a:cubicBezTo>
                        <a:pt x="6282" y="21383"/>
                        <a:pt x="6569" y="21483"/>
                        <a:pt x="6661" y="21520"/>
                      </a:cubicBezTo>
                      <a:cubicBezTo>
                        <a:pt x="6754" y="21558"/>
                        <a:pt x="10132" y="21592"/>
                        <a:pt x="14170" y="21595"/>
                      </a:cubicBezTo>
                      <a:lnTo>
                        <a:pt x="21511" y="21600"/>
                      </a:lnTo>
                      <a:lnTo>
                        <a:pt x="21511" y="20547"/>
                      </a:lnTo>
                      <a:cubicBezTo>
                        <a:pt x="21511" y="19728"/>
                        <a:pt x="21474" y="19461"/>
                        <a:pt x="21343" y="19354"/>
                      </a:cubicBezTo>
                      <a:cubicBezTo>
                        <a:pt x="21195" y="19234"/>
                        <a:pt x="21177" y="18249"/>
                        <a:pt x="21195" y="11453"/>
                      </a:cubicBezTo>
                      <a:cubicBezTo>
                        <a:pt x="21206" y="7183"/>
                        <a:pt x="21214" y="3147"/>
                        <a:pt x="21215" y="2484"/>
                      </a:cubicBezTo>
                      <a:cubicBezTo>
                        <a:pt x="21216" y="1822"/>
                        <a:pt x="21194" y="1204"/>
                        <a:pt x="21161" y="1113"/>
                      </a:cubicBezTo>
                      <a:cubicBezTo>
                        <a:pt x="21120" y="999"/>
                        <a:pt x="20957" y="928"/>
                        <a:pt x="20656" y="884"/>
                      </a:cubicBezTo>
                      <a:cubicBezTo>
                        <a:pt x="19630" y="736"/>
                        <a:pt x="14417" y="159"/>
                        <a:pt x="14103" y="159"/>
                      </a:cubicBezTo>
                      <a:cubicBezTo>
                        <a:pt x="13914" y="159"/>
                        <a:pt x="13731" y="120"/>
                        <a:pt x="13693" y="75"/>
                      </a:cubicBezTo>
                      <a:cubicBezTo>
                        <a:pt x="13656" y="31"/>
                        <a:pt x="11644" y="9"/>
                        <a:pt x="8613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24" name="Shape 699">
                <a:extLst>
                  <a:ext uri="{FF2B5EF4-FFF2-40B4-BE49-F238E27FC236}">
                    <a16:creationId xmlns:a16="http://schemas.microsoft.com/office/drawing/2014/main" id="{5A0D9449-BBAF-4BD8-AFA3-4B350DF1ABC6}"/>
                  </a:ext>
                </a:extLst>
              </p:cNvPr>
              <p:cNvSpPr/>
              <p:nvPr/>
            </p:nvSpPr>
            <p:spPr>
              <a:xfrm>
                <a:off x="360979" y="2544809"/>
                <a:ext cx="899316" cy="320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sz="18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75"/>
                  <a:t>AIX 6.3</a:t>
                </a:r>
              </a:p>
            </p:txBody>
          </p:sp>
        </p:grpSp>
        <p:pic>
          <p:nvPicPr>
            <p:cNvPr id="203" name="Imagem 202">
              <a:extLst>
                <a:ext uri="{FF2B5EF4-FFF2-40B4-BE49-F238E27FC236}">
                  <a16:creationId xmlns:a16="http://schemas.microsoft.com/office/drawing/2014/main" id="{CF05630E-EAA8-4EA5-A867-2C09C3166E1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350" y="424700"/>
              <a:ext cx="9231939" cy="4684699"/>
            </a:xfrm>
            <a:prstGeom prst="rect">
              <a:avLst/>
            </a:prstGeom>
            <a:effectLst/>
          </p:spPr>
        </p:pic>
        <p:grpSp>
          <p:nvGrpSpPr>
            <p:cNvPr id="204" name="Group 718">
              <a:extLst>
                <a:ext uri="{FF2B5EF4-FFF2-40B4-BE49-F238E27FC236}">
                  <a16:creationId xmlns:a16="http://schemas.microsoft.com/office/drawing/2014/main" id="{68F6D2E7-E492-49DA-9EF8-BEC1A9F85EF7}"/>
                </a:ext>
              </a:extLst>
            </p:cNvPr>
            <p:cNvGrpSpPr/>
            <p:nvPr/>
          </p:nvGrpSpPr>
          <p:grpSpPr>
            <a:xfrm>
              <a:off x="231906" y="778694"/>
              <a:ext cx="4197428" cy="4045018"/>
              <a:chOff x="37528" y="-239"/>
              <a:chExt cx="4197426" cy="4045016"/>
            </a:xfrm>
          </p:grpSpPr>
          <p:grpSp>
            <p:nvGrpSpPr>
              <p:cNvPr id="209" name="Group 712">
                <a:extLst>
                  <a:ext uri="{FF2B5EF4-FFF2-40B4-BE49-F238E27FC236}">
                    <a16:creationId xmlns:a16="http://schemas.microsoft.com/office/drawing/2014/main" id="{40D063D7-CE19-4136-B1D3-D62629E4D77C}"/>
                  </a:ext>
                </a:extLst>
              </p:cNvPr>
              <p:cNvGrpSpPr/>
              <p:nvPr/>
            </p:nvGrpSpPr>
            <p:grpSpPr>
              <a:xfrm>
                <a:off x="37528" y="-239"/>
                <a:ext cx="4197426" cy="4045016"/>
                <a:chOff x="32409" y="-63737"/>
                <a:chExt cx="4197424" cy="4045014"/>
              </a:xfrm>
            </p:grpSpPr>
            <p:grpSp>
              <p:nvGrpSpPr>
                <p:cNvPr id="215" name="Group 705">
                  <a:extLst>
                    <a:ext uri="{FF2B5EF4-FFF2-40B4-BE49-F238E27FC236}">
                      <a16:creationId xmlns:a16="http://schemas.microsoft.com/office/drawing/2014/main" id="{D82EF5DC-2AA5-4234-96ED-F5FE0D353D8C}"/>
                    </a:ext>
                  </a:extLst>
                </p:cNvPr>
                <p:cNvGrpSpPr/>
                <p:nvPr/>
              </p:nvGrpSpPr>
              <p:grpSpPr>
                <a:xfrm>
                  <a:off x="323567" y="889358"/>
                  <a:ext cx="1911695" cy="1967514"/>
                  <a:chOff x="0" y="0"/>
                  <a:chExt cx="1911693" cy="1967512"/>
                </a:xfrm>
              </p:grpSpPr>
              <p:pic>
                <p:nvPicPr>
                  <p:cNvPr id="221" name="pasted-image.pdf">
                    <a:extLst>
                      <a:ext uri="{FF2B5EF4-FFF2-40B4-BE49-F238E27FC236}">
                        <a16:creationId xmlns:a16="http://schemas.microsoft.com/office/drawing/2014/main" id="{0ED7E346-76A1-4216-994B-C3E0EDCD5A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35474"/>
                  <a:stretch>
                    <a:fillRect/>
                  </a:stretch>
                </p:blipFill>
                <p:spPr>
                  <a:xfrm>
                    <a:off x="0" y="0"/>
                    <a:ext cx="1911693" cy="148134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22" name="Shape 704">
                    <a:extLst>
                      <a:ext uri="{FF2B5EF4-FFF2-40B4-BE49-F238E27FC236}">
                        <a16:creationId xmlns:a16="http://schemas.microsoft.com/office/drawing/2014/main" id="{9BC33757-5E3C-491C-B556-A13C0E0A2CE9}"/>
                      </a:ext>
                    </a:extLst>
                  </p:cNvPr>
                  <p:cNvSpPr/>
                  <p:nvPr/>
                </p:nvSpPr>
                <p:spPr>
                  <a:xfrm>
                    <a:off x="66957" y="1487765"/>
                    <a:ext cx="1140266" cy="47974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26789" tIns="26789" rIns="26789" bIns="26789" numCol="1" anchor="ctr">
                    <a:spAutoFit/>
                  </a:bodyPr>
                  <a:lstStyle>
                    <a:lvl1pPr algn="l">
                      <a:lnSpc>
                        <a:spcPct val="120000"/>
                      </a:lnSpc>
                      <a:defRPr sz="2000" b="1">
                        <a:solidFill>
                          <a:srgbClr val="434342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r>
                      <a:rPr sz="750"/>
                      <a:t> Adabas</a:t>
                    </a:r>
                  </a:p>
                </p:txBody>
              </p:sp>
            </p:grpSp>
            <p:grpSp>
              <p:nvGrpSpPr>
                <p:cNvPr id="216" name="Group 708">
                  <a:extLst>
                    <a:ext uri="{FF2B5EF4-FFF2-40B4-BE49-F238E27FC236}">
                      <a16:creationId xmlns:a16="http://schemas.microsoft.com/office/drawing/2014/main" id="{2ACB5C83-69FD-4CA6-B795-8561130AB258}"/>
                    </a:ext>
                  </a:extLst>
                </p:cNvPr>
                <p:cNvGrpSpPr/>
                <p:nvPr/>
              </p:nvGrpSpPr>
              <p:grpSpPr>
                <a:xfrm>
                  <a:off x="2373482" y="872425"/>
                  <a:ext cx="1153091" cy="2346905"/>
                  <a:chOff x="0" y="0"/>
                  <a:chExt cx="1153089" cy="2346904"/>
                </a:xfrm>
              </p:grpSpPr>
              <p:pic>
                <p:nvPicPr>
                  <p:cNvPr id="219" name="pasted-image.pdf">
                    <a:extLst>
                      <a:ext uri="{FF2B5EF4-FFF2-40B4-BE49-F238E27FC236}">
                        <a16:creationId xmlns:a16="http://schemas.microsoft.com/office/drawing/2014/main" id="{91DA8EDE-97A7-4D4A-8789-4F8A07A624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r="67557"/>
                  <a:stretch>
                    <a:fillRect/>
                  </a:stretch>
                </p:blipFill>
                <p:spPr>
                  <a:xfrm>
                    <a:off x="114721" y="0"/>
                    <a:ext cx="961178" cy="148134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20" name="Shape 707">
                    <a:extLst>
                      <a:ext uri="{FF2B5EF4-FFF2-40B4-BE49-F238E27FC236}">
                        <a16:creationId xmlns:a16="http://schemas.microsoft.com/office/drawing/2014/main" id="{DD972C36-9904-4CB8-BE2C-88B34249695D}"/>
                      </a:ext>
                    </a:extLst>
                  </p:cNvPr>
                  <p:cNvSpPr/>
                  <p:nvPr/>
                </p:nvSpPr>
                <p:spPr>
                  <a:xfrm>
                    <a:off x="0" y="1497829"/>
                    <a:ext cx="1153089" cy="84907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26789" tIns="26789" rIns="26789" bIns="26789" numCol="1" anchor="ctr">
                    <a:spAutoFit/>
                  </a:bodyPr>
                  <a:lstStyle/>
                  <a:p>
                    <a:pPr algn="l">
                      <a:lnSpc>
                        <a:spcPct val="120000"/>
                      </a:lnSpc>
                      <a:defRPr sz="2000" b="1">
                        <a:solidFill>
                          <a:srgbClr val="434342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r>
                      <a:rPr sz="750"/>
                      <a:t> Q-Ware</a:t>
                    </a:r>
                  </a:p>
                  <a:p>
                    <a:pPr algn="l">
                      <a:lnSpc>
                        <a:spcPct val="120000"/>
                      </a:lnSpc>
                      <a:defRPr sz="2000" b="1">
                        <a:solidFill>
                          <a:srgbClr val="434342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r>
                      <a:rPr sz="750"/>
                      <a:t>FDS 390</a:t>
                    </a:r>
                  </a:p>
                </p:txBody>
              </p:sp>
            </p:grpSp>
            <p:pic>
              <p:nvPicPr>
                <p:cNvPr id="217" name="Imagem 216">
                  <a:extLst>
                    <a:ext uri="{FF2B5EF4-FFF2-40B4-BE49-F238E27FC236}">
                      <a16:creationId xmlns:a16="http://schemas.microsoft.com/office/drawing/2014/main" id="{0E8692B5-5CEC-4B8F-9ECE-0AE197DA415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83399">
                  <a:off x="290254" y="41698"/>
                  <a:ext cx="3681734" cy="419742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18" name="Shape 711">
                  <a:extLst>
                    <a:ext uri="{FF2B5EF4-FFF2-40B4-BE49-F238E27FC236}">
                      <a16:creationId xmlns:a16="http://schemas.microsoft.com/office/drawing/2014/main" id="{74581F50-075D-4392-BFB9-0F636A6B1217}"/>
                    </a:ext>
                  </a:extLst>
                </p:cNvPr>
                <p:cNvSpPr/>
                <p:nvPr/>
              </p:nvSpPr>
              <p:spPr>
                <a:xfrm>
                  <a:off x="896427" y="-63737"/>
                  <a:ext cx="2412952" cy="575156"/>
                </a:xfrm>
                <a:prstGeom prst="rect">
                  <a:avLst/>
                </a:prstGeom>
                <a:blipFill rotWithShape="1">
                  <a:blip r:embed="rId9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spAutoFit/>
                </a:bodyPr>
                <a:lstStyle>
                  <a:lvl1pPr>
                    <a:defRPr sz="28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050"/>
                    <a:t> Main Frame</a:t>
                  </a:r>
                </a:p>
              </p:txBody>
            </p:sp>
          </p:grpSp>
          <p:grpSp>
            <p:nvGrpSpPr>
              <p:cNvPr id="210" name="Group 717">
                <a:extLst>
                  <a:ext uri="{FF2B5EF4-FFF2-40B4-BE49-F238E27FC236}">
                    <a16:creationId xmlns:a16="http://schemas.microsoft.com/office/drawing/2014/main" id="{2705BA28-B9DA-42EB-8196-E8F6F2BE0DF3}"/>
                  </a:ext>
                </a:extLst>
              </p:cNvPr>
              <p:cNvGrpSpPr/>
              <p:nvPr/>
            </p:nvGrpSpPr>
            <p:grpSpPr>
              <a:xfrm>
                <a:off x="1331664" y="2398343"/>
                <a:ext cx="1085345" cy="1437085"/>
                <a:chOff x="-4316" y="0"/>
                <a:chExt cx="1085343" cy="1437084"/>
              </a:xfrm>
            </p:grpSpPr>
            <p:pic>
              <p:nvPicPr>
                <p:cNvPr id="211" name="pasted-image.tiff">
                  <a:extLst>
                    <a:ext uri="{FF2B5EF4-FFF2-40B4-BE49-F238E27FC236}">
                      <a16:creationId xmlns:a16="http://schemas.microsoft.com/office/drawing/2014/main" id="{641E9CC5-FF53-4F75-B0CF-1423CDE21B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0346" y="0"/>
                  <a:ext cx="890681" cy="888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12" name="Group 716">
                  <a:extLst>
                    <a:ext uri="{FF2B5EF4-FFF2-40B4-BE49-F238E27FC236}">
                      <a16:creationId xmlns:a16="http://schemas.microsoft.com/office/drawing/2014/main" id="{49D708D9-81A0-42ED-9ACB-788DD51115BC}"/>
                    </a:ext>
                  </a:extLst>
                </p:cNvPr>
                <p:cNvGrpSpPr/>
                <p:nvPr/>
              </p:nvGrpSpPr>
              <p:grpSpPr>
                <a:xfrm>
                  <a:off x="-4317" y="230452"/>
                  <a:ext cx="899315" cy="1206633"/>
                  <a:chOff x="-4316" y="0"/>
                  <a:chExt cx="899314" cy="1206631"/>
                </a:xfrm>
              </p:grpSpPr>
              <p:pic>
                <p:nvPicPr>
                  <p:cNvPr id="213" name="pasted-image.tiff">
                    <a:extLst>
                      <a:ext uri="{FF2B5EF4-FFF2-40B4-BE49-F238E27FC236}">
                        <a16:creationId xmlns:a16="http://schemas.microsoft.com/office/drawing/2014/main" id="{F23CC707-3A42-4FC3-ABEA-55DC7D2D04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0" y="0"/>
                    <a:ext cx="890681" cy="88811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14" name="Shape 715">
                    <a:extLst>
                      <a:ext uri="{FF2B5EF4-FFF2-40B4-BE49-F238E27FC236}">
                        <a16:creationId xmlns:a16="http://schemas.microsoft.com/office/drawing/2014/main" id="{C1080100-ACFD-4103-B92A-18FBF6C8964B}"/>
                      </a:ext>
                    </a:extLst>
                  </p:cNvPr>
                  <p:cNvSpPr/>
                  <p:nvPr/>
                </p:nvSpPr>
                <p:spPr>
                  <a:xfrm>
                    <a:off x="-4317" y="885786"/>
                    <a:ext cx="899315" cy="3208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428625">
                      <a:tabLst>
                        <a:tab pos="1498600" algn="l"/>
                      </a:tabLst>
                      <a:defRPr sz="1800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675"/>
                      <a:t>PLOGs</a:t>
                    </a:r>
                  </a:p>
                </p:txBody>
              </p:sp>
            </p:grpSp>
          </p:grpSp>
        </p:grpSp>
        <p:pic>
          <p:nvPicPr>
            <p:cNvPr id="205" name="image27.png">
              <a:extLst>
                <a:ext uri="{FF2B5EF4-FFF2-40B4-BE49-F238E27FC236}">
                  <a16:creationId xmlns:a16="http://schemas.microsoft.com/office/drawing/2014/main" id="{05D31A19-2686-439D-BFB2-A12693FF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4682766" y="2550568"/>
              <a:ext cx="2259722" cy="1260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Shape 720">
              <a:extLst>
                <a:ext uri="{FF2B5EF4-FFF2-40B4-BE49-F238E27FC236}">
                  <a16:creationId xmlns:a16="http://schemas.microsoft.com/office/drawing/2014/main" id="{DA5EF683-D845-406D-9CA1-04D3A9E0A97B}"/>
                </a:ext>
              </a:extLst>
            </p:cNvPr>
            <p:cNvSpPr/>
            <p:nvPr/>
          </p:nvSpPr>
          <p:spPr>
            <a:xfrm>
              <a:off x="3661326" y="-5619"/>
              <a:ext cx="2412951" cy="636711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200"/>
                <a:t>Mainframe</a:t>
              </a:r>
            </a:p>
          </p:txBody>
        </p:sp>
        <p:sp>
          <p:nvSpPr>
            <p:cNvPr id="207" name="Shape 852">
              <a:extLst>
                <a:ext uri="{FF2B5EF4-FFF2-40B4-BE49-F238E27FC236}">
                  <a16:creationId xmlns:a16="http://schemas.microsoft.com/office/drawing/2014/main" id="{352D8FC7-0C10-426C-B847-B77F5ABB3DC6}"/>
                </a:ext>
              </a:extLst>
            </p:cNvPr>
            <p:cNvSpPr/>
            <p:nvPr/>
          </p:nvSpPr>
          <p:spPr>
            <a:xfrm>
              <a:off x="4073510" y="3650409"/>
              <a:ext cx="1598680" cy="323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465" extrusionOk="0">
                  <a:moveTo>
                    <a:pt x="0" y="7297"/>
                  </a:moveTo>
                  <a:cubicBezTo>
                    <a:pt x="10121" y="21600"/>
                    <a:pt x="17321" y="1916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675"/>
            </a:p>
          </p:txBody>
        </p:sp>
        <p:sp>
          <p:nvSpPr>
            <p:cNvPr id="208" name="Shape 853">
              <a:extLst>
                <a:ext uri="{FF2B5EF4-FFF2-40B4-BE49-F238E27FC236}">
                  <a16:creationId xmlns:a16="http://schemas.microsoft.com/office/drawing/2014/main" id="{F8FA1A94-EEAB-4819-9D16-CE9FD229CF8B}"/>
                </a:ext>
              </a:extLst>
            </p:cNvPr>
            <p:cNvSpPr/>
            <p:nvPr/>
          </p:nvSpPr>
          <p:spPr>
            <a:xfrm>
              <a:off x="5880231" y="1774462"/>
              <a:ext cx="1679129" cy="787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55" extrusionOk="0">
                  <a:moveTo>
                    <a:pt x="0" y="17055"/>
                  </a:moveTo>
                  <a:cubicBezTo>
                    <a:pt x="525" y="-593"/>
                    <a:pt x="7725" y="-4545"/>
                    <a:pt x="21600" y="52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675"/>
            </a:p>
          </p:txBody>
        </p:sp>
      </p:grpSp>
      <p:sp>
        <p:nvSpPr>
          <p:cNvPr id="227" name="Shape 854">
            <a:extLst>
              <a:ext uri="{FF2B5EF4-FFF2-40B4-BE49-F238E27FC236}">
                <a16:creationId xmlns:a16="http://schemas.microsoft.com/office/drawing/2014/main" id="{7AD2C9DA-CB4A-41DC-A52E-22511AD0CEB4}"/>
              </a:ext>
            </a:extLst>
          </p:cNvPr>
          <p:cNvSpPr/>
          <p:nvPr/>
        </p:nvSpPr>
        <p:spPr>
          <a:xfrm>
            <a:off x="3452473" y="1963897"/>
            <a:ext cx="1049491" cy="482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463" extrusionOk="0">
                <a:moveTo>
                  <a:pt x="0" y="3731"/>
                </a:moveTo>
                <a:cubicBezTo>
                  <a:pt x="9554" y="-4137"/>
                  <a:pt x="16754" y="440"/>
                  <a:pt x="21600" y="1746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228" name="image27.png">
            <a:extLst>
              <a:ext uri="{FF2B5EF4-FFF2-40B4-BE49-F238E27FC236}">
                <a16:creationId xmlns:a16="http://schemas.microsoft.com/office/drawing/2014/main" id="{8FF7D774-38A8-43DD-9D72-4790C03DBE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817" y="2443646"/>
            <a:ext cx="847396" cy="4725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 728">
            <a:extLst>
              <a:ext uri="{FF2B5EF4-FFF2-40B4-BE49-F238E27FC236}">
                <a16:creationId xmlns:a16="http://schemas.microsoft.com/office/drawing/2014/main" id="{38DDD0BD-87B4-47D7-8E31-2CC4AC1E71B3}"/>
              </a:ext>
            </a:extLst>
          </p:cNvPr>
          <p:cNvGrpSpPr/>
          <p:nvPr/>
        </p:nvGrpSpPr>
        <p:grpSpPr>
          <a:xfrm>
            <a:off x="2654163" y="1761004"/>
            <a:ext cx="172048" cy="201730"/>
            <a:chOff x="0" y="0"/>
            <a:chExt cx="458793" cy="537945"/>
          </a:xfrm>
        </p:grpSpPr>
        <p:sp>
          <p:nvSpPr>
            <p:cNvPr id="230" name="Shape 726">
              <a:extLst>
                <a:ext uri="{FF2B5EF4-FFF2-40B4-BE49-F238E27FC236}">
                  <a16:creationId xmlns:a16="http://schemas.microsoft.com/office/drawing/2014/main" id="{28E4A4FA-6D2D-4933-9306-88E7FEAD2105}"/>
                </a:ext>
              </a:extLst>
            </p:cNvPr>
            <p:cNvSpPr/>
            <p:nvPr/>
          </p:nvSpPr>
          <p:spPr>
            <a:xfrm>
              <a:off x="0" y="39576"/>
              <a:ext cx="458794" cy="458794"/>
            </a:xfrm>
            <a:prstGeom prst="ellipse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31" name="Shape 727">
              <a:extLst>
                <a:ext uri="{FF2B5EF4-FFF2-40B4-BE49-F238E27FC236}">
                  <a16:creationId xmlns:a16="http://schemas.microsoft.com/office/drawing/2014/main" id="{5CC7FA86-499E-4260-8528-8ECE9D83324D}"/>
                </a:ext>
              </a:extLst>
            </p:cNvPr>
            <p:cNvSpPr/>
            <p:nvPr/>
          </p:nvSpPr>
          <p:spPr>
            <a:xfrm>
              <a:off x="78397" y="0"/>
              <a:ext cx="301998" cy="537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r>
                <a:rPr sz="825"/>
                <a:t>2</a:t>
              </a:r>
            </a:p>
          </p:txBody>
        </p:sp>
      </p:grpSp>
      <p:grpSp>
        <p:nvGrpSpPr>
          <p:cNvPr id="232" name="Group 731">
            <a:extLst>
              <a:ext uri="{FF2B5EF4-FFF2-40B4-BE49-F238E27FC236}">
                <a16:creationId xmlns:a16="http://schemas.microsoft.com/office/drawing/2014/main" id="{B5A3F961-9D19-48C8-B91D-15751ECB9F9D}"/>
              </a:ext>
            </a:extLst>
          </p:cNvPr>
          <p:cNvGrpSpPr/>
          <p:nvPr/>
        </p:nvGrpSpPr>
        <p:grpSpPr>
          <a:xfrm>
            <a:off x="1514337" y="3135780"/>
            <a:ext cx="172048" cy="201730"/>
            <a:chOff x="0" y="0"/>
            <a:chExt cx="458793" cy="537945"/>
          </a:xfrm>
        </p:grpSpPr>
        <p:sp>
          <p:nvSpPr>
            <p:cNvPr id="233" name="Shape 729">
              <a:extLst>
                <a:ext uri="{FF2B5EF4-FFF2-40B4-BE49-F238E27FC236}">
                  <a16:creationId xmlns:a16="http://schemas.microsoft.com/office/drawing/2014/main" id="{5C34FDE1-262D-48DA-81F5-3B406C1C59F6}"/>
                </a:ext>
              </a:extLst>
            </p:cNvPr>
            <p:cNvSpPr/>
            <p:nvPr/>
          </p:nvSpPr>
          <p:spPr>
            <a:xfrm>
              <a:off x="0" y="39576"/>
              <a:ext cx="458794" cy="458794"/>
            </a:xfrm>
            <a:prstGeom prst="ellipse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34" name="Shape 730">
              <a:extLst>
                <a:ext uri="{FF2B5EF4-FFF2-40B4-BE49-F238E27FC236}">
                  <a16:creationId xmlns:a16="http://schemas.microsoft.com/office/drawing/2014/main" id="{393F040A-A153-42A5-82EF-6AB7C3E9B859}"/>
                </a:ext>
              </a:extLst>
            </p:cNvPr>
            <p:cNvSpPr/>
            <p:nvPr/>
          </p:nvSpPr>
          <p:spPr>
            <a:xfrm>
              <a:off x="78397" y="0"/>
              <a:ext cx="301998" cy="537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r>
                <a:rPr sz="825"/>
                <a:t>1</a:t>
              </a:r>
            </a:p>
          </p:txBody>
        </p:sp>
      </p:grpSp>
      <p:grpSp>
        <p:nvGrpSpPr>
          <p:cNvPr id="235" name="Group 804">
            <a:extLst>
              <a:ext uri="{FF2B5EF4-FFF2-40B4-BE49-F238E27FC236}">
                <a16:creationId xmlns:a16="http://schemas.microsoft.com/office/drawing/2014/main" id="{7FEA3C5C-3EC5-4E9C-A4EB-2D653DB24F6F}"/>
              </a:ext>
            </a:extLst>
          </p:cNvPr>
          <p:cNvGrpSpPr/>
          <p:nvPr/>
        </p:nvGrpSpPr>
        <p:grpSpPr>
          <a:xfrm>
            <a:off x="4766759" y="1224444"/>
            <a:ext cx="4273883" cy="4303659"/>
            <a:chOff x="0" y="-251840"/>
            <a:chExt cx="11397020" cy="11476422"/>
          </a:xfrm>
        </p:grpSpPr>
        <p:grpSp>
          <p:nvGrpSpPr>
            <p:cNvPr id="236" name="Group 738">
              <a:extLst>
                <a:ext uri="{FF2B5EF4-FFF2-40B4-BE49-F238E27FC236}">
                  <a16:creationId xmlns:a16="http://schemas.microsoft.com/office/drawing/2014/main" id="{4C13A156-BF50-48B4-AF70-742B635D532C}"/>
                </a:ext>
              </a:extLst>
            </p:cNvPr>
            <p:cNvGrpSpPr/>
            <p:nvPr/>
          </p:nvGrpSpPr>
          <p:grpSpPr>
            <a:xfrm>
              <a:off x="8772730" y="5143842"/>
              <a:ext cx="2002347" cy="2577818"/>
              <a:chOff x="0" y="0"/>
              <a:chExt cx="2002345" cy="2577817"/>
            </a:xfrm>
          </p:grpSpPr>
          <p:grpSp>
            <p:nvGrpSpPr>
              <p:cNvPr id="300" name="Group 736">
                <a:extLst>
                  <a:ext uri="{FF2B5EF4-FFF2-40B4-BE49-F238E27FC236}">
                    <a16:creationId xmlns:a16="http://schemas.microsoft.com/office/drawing/2014/main" id="{1B956B52-7F65-467E-BF98-3BD2486205A4}"/>
                  </a:ext>
                </a:extLst>
              </p:cNvPr>
              <p:cNvGrpSpPr/>
              <p:nvPr/>
            </p:nvGrpSpPr>
            <p:grpSpPr>
              <a:xfrm>
                <a:off x="0" y="0"/>
                <a:ext cx="1926273" cy="629038"/>
                <a:chOff x="-16933" y="526843"/>
                <a:chExt cx="1926272" cy="629037"/>
              </a:xfrm>
            </p:grpSpPr>
            <p:sp>
              <p:nvSpPr>
                <p:cNvPr id="302" name="Shape 732">
                  <a:extLst>
                    <a:ext uri="{FF2B5EF4-FFF2-40B4-BE49-F238E27FC236}">
                      <a16:creationId xmlns:a16="http://schemas.microsoft.com/office/drawing/2014/main" id="{59577D18-2F0F-4899-ABDA-045C29BD65BA}"/>
                    </a:ext>
                  </a:extLst>
                </p:cNvPr>
                <p:cNvSpPr/>
                <p:nvPr/>
              </p:nvSpPr>
              <p:spPr>
                <a:xfrm>
                  <a:off x="-16934" y="526843"/>
                  <a:ext cx="1574136" cy="6290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28625">
                    <a:tabLst>
                      <a:tab pos="1498600" algn="l"/>
                    </a:tabLst>
                    <a:defRPr sz="20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750"/>
                    <a:t>Carrega SGBD</a:t>
                  </a:r>
                </a:p>
              </p:txBody>
            </p:sp>
            <p:grpSp>
              <p:nvGrpSpPr>
                <p:cNvPr id="303" name="Group 735">
                  <a:extLst>
                    <a:ext uri="{FF2B5EF4-FFF2-40B4-BE49-F238E27FC236}">
                      <a16:creationId xmlns:a16="http://schemas.microsoft.com/office/drawing/2014/main" id="{200838C9-6C2A-4DE5-9064-63825D2E5503}"/>
                    </a:ext>
                  </a:extLst>
                </p:cNvPr>
                <p:cNvGrpSpPr/>
                <p:nvPr/>
              </p:nvGrpSpPr>
              <p:grpSpPr>
                <a:xfrm>
                  <a:off x="1450545" y="572389"/>
                  <a:ext cx="458795" cy="537946"/>
                  <a:chOff x="0" y="0"/>
                  <a:chExt cx="458793" cy="537945"/>
                </a:xfrm>
              </p:grpSpPr>
              <p:sp>
                <p:nvSpPr>
                  <p:cNvPr id="304" name="Shape 733">
                    <a:extLst>
                      <a:ext uri="{FF2B5EF4-FFF2-40B4-BE49-F238E27FC236}">
                        <a16:creationId xmlns:a16="http://schemas.microsoft.com/office/drawing/2014/main" id="{0F2F053A-37FE-4C36-ABEA-F7E1F568A595}"/>
                      </a:ext>
                    </a:extLst>
                  </p:cNvPr>
                  <p:cNvSpPr/>
                  <p:nvPr/>
                </p:nvSpPr>
                <p:spPr>
                  <a:xfrm>
                    <a:off x="0" y="39576"/>
                    <a:ext cx="458794" cy="458794"/>
                  </a:xfrm>
                  <a:prstGeom prst="ellipse">
                    <a:avLst/>
                  </a:prstGeom>
                  <a:blipFill rotWithShape="1">
                    <a:blip r:embed="rId13"/>
                    <a:srcRect/>
                    <a:tile tx="0" ty="0" sx="100000" sy="100000" flip="none" algn="tl"/>
                  </a:blipFill>
                  <a:ln w="76200" cap="flat">
                    <a:solidFill>
                      <a:srgbClr val="0041A9"/>
                    </a:solidFill>
                    <a:prstDash val="solid"/>
                    <a:miter lim="400000"/>
                  </a:ln>
                  <a:effectLst>
                    <a:outerShdw blurRad="63500" dist="127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19050" tIns="19050" rIns="19050" bIns="1905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  <a:endParaRPr sz="1200"/>
                  </a:p>
                </p:txBody>
              </p:sp>
              <p:sp>
                <p:nvSpPr>
                  <p:cNvPr id="305" name="Shape 734">
                    <a:extLst>
                      <a:ext uri="{FF2B5EF4-FFF2-40B4-BE49-F238E27FC236}">
                        <a16:creationId xmlns:a16="http://schemas.microsoft.com/office/drawing/2014/main" id="{0CF65C83-91F2-4230-9B18-1AF6AAED2EA8}"/>
                      </a:ext>
                    </a:extLst>
                  </p:cNvPr>
                  <p:cNvSpPr/>
                  <p:nvPr/>
                </p:nvSpPr>
                <p:spPr>
                  <a:xfrm>
                    <a:off x="78397" y="0"/>
                    <a:ext cx="301998" cy="5379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19050" tIns="19050" rIns="19050" bIns="19050" numCol="1" anchor="ctr">
                    <a:noAutofit/>
                  </a:bodyPr>
                  <a:lstStyle>
                    <a:lvl1pPr defTabSz="584200">
                      <a:defRPr sz="2200">
                        <a:solidFill>
                          <a:srgbClr val="001C6C"/>
                        </a:solidFill>
                        <a:latin typeface="Sonic Comics"/>
                        <a:ea typeface="Sonic Comics"/>
                        <a:cs typeface="Sonic Comics"/>
                        <a:sym typeface="Sonic Comics"/>
                      </a:defRPr>
                    </a:lvl1pPr>
                  </a:lstStyle>
                  <a:p>
                    <a:r>
                      <a:rPr sz="825"/>
                      <a:t>6</a:t>
                    </a:r>
                  </a:p>
                </p:txBody>
              </p:sp>
            </p:grpSp>
          </p:grpSp>
          <p:pic>
            <p:nvPicPr>
              <p:cNvPr id="301" name="pasted-image.tiff">
                <a:extLst>
                  <a:ext uri="{FF2B5EF4-FFF2-40B4-BE49-F238E27FC236}">
                    <a16:creationId xmlns:a16="http://schemas.microsoft.com/office/drawing/2014/main" id="{907075AB-ED8A-47B0-958E-1C88DFA31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l="11889" t="6722" r="11629" b="4247"/>
              <a:stretch>
                <a:fillRect/>
              </a:stretch>
            </p:blipFill>
            <p:spPr>
              <a:xfrm>
                <a:off x="381178" y="690645"/>
                <a:ext cx="1621168" cy="18871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8" h="21573" extrusionOk="0">
                    <a:moveTo>
                      <a:pt x="8890" y="4"/>
                    </a:moveTo>
                    <a:cubicBezTo>
                      <a:pt x="4496" y="28"/>
                      <a:pt x="2213" y="186"/>
                      <a:pt x="616" y="580"/>
                    </a:cubicBezTo>
                    <a:cubicBezTo>
                      <a:pt x="-69" y="750"/>
                      <a:pt x="-189" y="978"/>
                      <a:pt x="287" y="1197"/>
                    </a:cubicBezTo>
                    <a:cubicBezTo>
                      <a:pt x="542" y="1315"/>
                      <a:pt x="1326" y="2421"/>
                      <a:pt x="2515" y="4337"/>
                    </a:cubicBezTo>
                    <a:cubicBezTo>
                      <a:pt x="2722" y="4670"/>
                      <a:pt x="2972" y="5048"/>
                      <a:pt x="3071" y="5176"/>
                    </a:cubicBezTo>
                    <a:cubicBezTo>
                      <a:pt x="3226" y="5379"/>
                      <a:pt x="4957" y="7984"/>
                      <a:pt x="5401" y="8688"/>
                    </a:cubicBezTo>
                    <a:cubicBezTo>
                      <a:pt x="5489" y="8826"/>
                      <a:pt x="5912" y="9465"/>
                      <a:pt x="6343" y="10108"/>
                    </a:cubicBezTo>
                    <a:cubicBezTo>
                      <a:pt x="7767" y="12234"/>
                      <a:pt x="8701" y="13691"/>
                      <a:pt x="8844" y="13991"/>
                    </a:cubicBezTo>
                    <a:cubicBezTo>
                      <a:pt x="9027" y="14379"/>
                      <a:pt x="9073" y="14633"/>
                      <a:pt x="9147" y="15752"/>
                    </a:cubicBezTo>
                    <a:cubicBezTo>
                      <a:pt x="9181" y="16264"/>
                      <a:pt x="9275" y="17565"/>
                      <a:pt x="9358" y="18642"/>
                    </a:cubicBezTo>
                    <a:cubicBezTo>
                      <a:pt x="9442" y="19718"/>
                      <a:pt x="9524" y="20788"/>
                      <a:pt x="9538" y="21019"/>
                    </a:cubicBezTo>
                    <a:cubicBezTo>
                      <a:pt x="9553" y="21250"/>
                      <a:pt x="9616" y="21467"/>
                      <a:pt x="9677" y="21504"/>
                    </a:cubicBezTo>
                    <a:cubicBezTo>
                      <a:pt x="9757" y="21554"/>
                      <a:pt x="9949" y="21577"/>
                      <a:pt x="10182" y="21573"/>
                    </a:cubicBezTo>
                    <a:cubicBezTo>
                      <a:pt x="10414" y="21568"/>
                      <a:pt x="10688" y="21537"/>
                      <a:pt x="10912" y="21482"/>
                    </a:cubicBezTo>
                    <a:cubicBezTo>
                      <a:pt x="11182" y="21416"/>
                      <a:pt x="11324" y="21312"/>
                      <a:pt x="11401" y="21132"/>
                    </a:cubicBezTo>
                    <a:cubicBezTo>
                      <a:pt x="11495" y="20913"/>
                      <a:pt x="11574" y="20035"/>
                      <a:pt x="11797" y="16686"/>
                    </a:cubicBezTo>
                    <a:cubicBezTo>
                      <a:pt x="11844" y="15976"/>
                      <a:pt x="11917" y="15267"/>
                      <a:pt x="12018" y="14545"/>
                    </a:cubicBezTo>
                    <a:cubicBezTo>
                      <a:pt x="12054" y="14290"/>
                      <a:pt x="12261" y="13765"/>
                      <a:pt x="12476" y="13379"/>
                    </a:cubicBezTo>
                    <a:cubicBezTo>
                      <a:pt x="12953" y="12524"/>
                      <a:pt x="14359" y="10305"/>
                      <a:pt x="14545" y="10112"/>
                    </a:cubicBezTo>
                    <a:cubicBezTo>
                      <a:pt x="14731" y="9919"/>
                      <a:pt x="16392" y="7606"/>
                      <a:pt x="16392" y="7540"/>
                    </a:cubicBezTo>
                    <a:cubicBezTo>
                      <a:pt x="16392" y="7510"/>
                      <a:pt x="16650" y="7102"/>
                      <a:pt x="16963" y="6633"/>
                    </a:cubicBezTo>
                    <a:cubicBezTo>
                      <a:pt x="17276" y="6164"/>
                      <a:pt x="17624" y="5632"/>
                      <a:pt x="17740" y="5453"/>
                    </a:cubicBezTo>
                    <a:cubicBezTo>
                      <a:pt x="17856" y="5274"/>
                      <a:pt x="18171" y="4804"/>
                      <a:pt x="18440" y="4405"/>
                    </a:cubicBezTo>
                    <a:cubicBezTo>
                      <a:pt x="18709" y="4006"/>
                      <a:pt x="18929" y="3664"/>
                      <a:pt x="18929" y="3647"/>
                    </a:cubicBezTo>
                    <a:cubicBezTo>
                      <a:pt x="18929" y="3631"/>
                      <a:pt x="19263" y="3099"/>
                      <a:pt x="19670" y="2463"/>
                    </a:cubicBezTo>
                    <a:cubicBezTo>
                      <a:pt x="20140" y="1726"/>
                      <a:pt x="20507" y="1253"/>
                      <a:pt x="20688" y="1161"/>
                    </a:cubicBezTo>
                    <a:cubicBezTo>
                      <a:pt x="21411" y="796"/>
                      <a:pt x="20981" y="579"/>
                      <a:pt x="19037" y="326"/>
                    </a:cubicBezTo>
                    <a:cubicBezTo>
                      <a:pt x="17115" y="77"/>
                      <a:pt x="13983" y="-23"/>
                      <a:pt x="8890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7" name="Imagem 236">
              <a:extLst>
                <a:ext uri="{FF2B5EF4-FFF2-40B4-BE49-F238E27FC236}">
                  <a16:creationId xmlns:a16="http://schemas.microsoft.com/office/drawing/2014/main" id="{61055132-69A2-4D77-93BB-5724122ED449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65081" y="424700"/>
              <a:ext cx="9231939" cy="10799882"/>
            </a:xfrm>
            <a:prstGeom prst="rect">
              <a:avLst/>
            </a:prstGeom>
            <a:effectLst/>
          </p:spPr>
        </p:pic>
        <p:grpSp>
          <p:nvGrpSpPr>
            <p:cNvPr id="238" name="Group 749">
              <a:extLst>
                <a:ext uri="{FF2B5EF4-FFF2-40B4-BE49-F238E27FC236}">
                  <a16:creationId xmlns:a16="http://schemas.microsoft.com/office/drawing/2014/main" id="{8CD00035-BC0B-430C-A5CA-1AF130B924F1}"/>
                </a:ext>
              </a:extLst>
            </p:cNvPr>
            <p:cNvGrpSpPr/>
            <p:nvPr/>
          </p:nvGrpSpPr>
          <p:grpSpPr>
            <a:xfrm>
              <a:off x="8298897" y="7098485"/>
              <a:ext cx="2950101" cy="2817208"/>
              <a:chOff x="-6507" y="0"/>
              <a:chExt cx="2950099" cy="2817206"/>
            </a:xfrm>
          </p:grpSpPr>
          <p:grpSp>
            <p:nvGrpSpPr>
              <p:cNvPr id="293" name="Group 744">
                <a:extLst>
                  <a:ext uri="{FF2B5EF4-FFF2-40B4-BE49-F238E27FC236}">
                    <a16:creationId xmlns:a16="http://schemas.microsoft.com/office/drawing/2014/main" id="{33FDCF90-E491-4E75-9021-B63D3CBFFDDA}"/>
                  </a:ext>
                </a:extLst>
              </p:cNvPr>
              <p:cNvGrpSpPr/>
              <p:nvPr/>
            </p:nvGrpSpPr>
            <p:grpSpPr>
              <a:xfrm>
                <a:off x="567230" y="623623"/>
                <a:ext cx="1888304" cy="1667765"/>
                <a:chOff x="0" y="75472"/>
                <a:chExt cx="1888303" cy="1667764"/>
              </a:xfrm>
            </p:grpSpPr>
            <p:pic>
              <p:nvPicPr>
                <p:cNvPr id="297" name="image75.png" descr="Misc Database icon">
                  <a:extLst>
                    <a:ext uri="{FF2B5EF4-FFF2-40B4-BE49-F238E27FC236}">
                      <a16:creationId xmlns:a16="http://schemas.microsoft.com/office/drawing/2014/main" id="{70F02D9F-DC48-4F69-BAA8-FA263C22C2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7202" r="7202"/>
                <a:stretch>
                  <a:fillRect/>
                </a:stretch>
              </p:blipFill>
              <p:spPr>
                <a:xfrm>
                  <a:off x="428962" y="75472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254000" dist="127000" dir="5400000" rotWithShape="0">
                    <a:srgbClr val="000000">
                      <a:alpha val="70000"/>
                    </a:srgbClr>
                  </a:outerShdw>
                  <a:reflection stA="51397" endPos="40000" dir="5400000" sy="-100000" algn="bl" rotWithShape="0"/>
                </a:effectLst>
              </p:spPr>
            </p:pic>
            <p:pic>
              <p:nvPicPr>
                <p:cNvPr id="298" name="image75.png" descr="Misc Database icon">
                  <a:extLst>
                    <a:ext uri="{FF2B5EF4-FFF2-40B4-BE49-F238E27FC236}">
                      <a16:creationId xmlns:a16="http://schemas.microsoft.com/office/drawing/2014/main" id="{B04109B0-D6BC-46C2-A791-5C08C97DB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7202" r="7202"/>
                <a:stretch>
                  <a:fillRect/>
                </a:stretch>
              </p:blipFill>
              <p:spPr>
                <a:xfrm>
                  <a:off x="211076" y="415778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254000" dist="127000" dir="5400000" rotWithShape="0">
                    <a:srgbClr val="000000">
                      <a:alpha val="70000"/>
                    </a:srgbClr>
                  </a:outerShdw>
                  <a:reflection stA="51397" endPos="40000" dir="5400000" sy="-100000" algn="bl" rotWithShape="0"/>
                </a:effectLst>
              </p:spPr>
            </p:pic>
            <p:pic>
              <p:nvPicPr>
                <p:cNvPr id="299" name="image75.png" descr="Misc Database icon">
                  <a:extLst>
                    <a:ext uri="{FF2B5EF4-FFF2-40B4-BE49-F238E27FC236}">
                      <a16:creationId xmlns:a16="http://schemas.microsoft.com/office/drawing/2014/main" id="{E6BD608E-1E40-4753-B074-C48BA77378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7202" r="7202"/>
                <a:stretch>
                  <a:fillRect/>
                </a:stretch>
              </p:blipFill>
              <p:spPr>
                <a:xfrm>
                  <a:off x="0" y="810350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254000" dist="127000" dir="5400000" rotWithShape="0">
                    <a:srgbClr val="000000">
                      <a:alpha val="70000"/>
                    </a:srgbClr>
                  </a:outerShdw>
                  <a:reflection stA="51397" endPos="40000" dir="5400000" sy="-100000" algn="bl" rotWithShape="0"/>
                </a:effectLst>
              </p:spPr>
            </p:pic>
          </p:grpSp>
          <p:grpSp>
            <p:nvGrpSpPr>
              <p:cNvPr id="294" name="Group 748">
                <a:extLst>
                  <a:ext uri="{FF2B5EF4-FFF2-40B4-BE49-F238E27FC236}">
                    <a16:creationId xmlns:a16="http://schemas.microsoft.com/office/drawing/2014/main" id="{12996B70-E2DD-4822-8DBF-976219B32697}"/>
                  </a:ext>
                </a:extLst>
              </p:cNvPr>
              <p:cNvGrpSpPr/>
              <p:nvPr/>
            </p:nvGrpSpPr>
            <p:grpSpPr>
              <a:xfrm>
                <a:off x="-6508" y="0"/>
                <a:ext cx="2950100" cy="2817207"/>
                <a:chOff x="-10027" y="-43652"/>
                <a:chExt cx="2950099" cy="2817206"/>
              </a:xfrm>
            </p:grpSpPr>
            <p:pic>
              <p:nvPicPr>
                <p:cNvPr id="295" name="Imagem 294">
                  <a:extLst>
                    <a:ext uri="{FF2B5EF4-FFF2-40B4-BE49-F238E27FC236}">
                      <a16:creationId xmlns:a16="http://schemas.microsoft.com/office/drawing/2014/main" id="{0B04ECFA-08F8-4245-BC35-C82F4B0B71F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5483399">
                  <a:off x="197548" y="26678"/>
                  <a:ext cx="2534949" cy="288946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96" name="Shape 747">
                  <a:extLst>
                    <a:ext uri="{FF2B5EF4-FFF2-40B4-BE49-F238E27FC236}">
                      <a16:creationId xmlns:a16="http://schemas.microsoft.com/office/drawing/2014/main" id="{0494D4F4-7EC0-4008-8994-FD029A51CD1E}"/>
                    </a:ext>
                  </a:extLst>
                </p:cNvPr>
                <p:cNvSpPr/>
                <p:nvPr/>
              </p:nvSpPr>
              <p:spPr>
                <a:xfrm>
                  <a:off x="616241" y="-43653"/>
                  <a:ext cx="1658764" cy="395057"/>
                </a:xfrm>
                <a:prstGeom prst="rect">
                  <a:avLst/>
                </a:prstGeom>
                <a:blipFill rotWithShape="1">
                  <a:blip r:embed="rId18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508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2100" b="1" i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788"/>
                    <a:t>Oracle 11</a:t>
                  </a:r>
                </a:p>
              </p:txBody>
            </p:sp>
          </p:grpSp>
        </p:grpSp>
        <p:sp>
          <p:nvSpPr>
            <p:cNvPr id="239" name="Shape 750">
              <a:extLst>
                <a:ext uri="{FF2B5EF4-FFF2-40B4-BE49-F238E27FC236}">
                  <a16:creationId xmlns:a16="http://schemas.microsoft.com/office/drawing/2014/main" id="{35847F2C-F992-4E82-8A4C-5911ED70F971}"/>
                </a:ext>
              </a:extLst>
            </p:cNvPr>
            <p:cNvSpPr/>
            <p:nvPr/>
          </p:nvSpPr>
          <p:spPr>
            <a:xfrm>
              <a:off x="5832757" y="-251840"/>
              <a:ext cx="2412952" cy="1129155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defRPr sz="32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200"/>
                <a:t>Plataforma</a:t>
              </a:r>
            </a:p>
            <a:p>
              <a:pPr>
                <a:defRPr sz="3200" b="1" i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200"/>
                <a:t>Baixa</a:t>
              </a:r>
            </a:p>
          </p:txBody>
        </p:sp>
        <p:grpSp>
          <p:nvGrpSpPr>
            <p:cNvPr id="240" name="Group 759">
              <a:extLst>
                <a:ext uri="{FF2B5EF4-FFF2-40B4-BE49-F238E27FC236}">
                  <a16:creationId xmlns:a16="http://schemas.microsoft.com/office/drawing/2014/main" id="{9AEE9236-ACC6-4E79-933B-75D323D8DDF5}"/>
                </a:ext>
              </a:extLst>
            </p:cNvPr>
            <p:cNvGrpSpPr/>
            <p:nvPr/>
          </p:nvGrpSpPr>
          <p:grpSpPr>
            <a:xfrm>
              <a:off x="2404178" y="716150"/>
              <a:ext cx="1929091" cy="2873745"/>
              <a:chOff x="0" y="0"/>
              <a:chExt cx="1929090" cy="2873744"/>
            </a:xfrm>
          </p:grpSpPr>
          <p:grpSp>
            <p:nvGrpSpPr>
              <p:cNvPr id="285" name="Group 755">
                <a:extLst>
                  <a:ext uri="{FF2B5EF4-FFF2-40B4-BE49-F238E27FC236}">
                    <a16:creationId xmlns:a16="http://schemas.microsoft.com/office/drawing/2014/main" id="{6F1803AC-05C6-426A-BFB1-C56875BE9947}"/>
                  </a:ext>
                </a:extLst>
              </p:cNvPr>
              <p:cNvGrpSpPr/>
              <p:nvPr/>
            </p:nvGrpSpPr>
            <p:grpSpPr>
              <a:xfrm>
                <a:off x="0" y="8089"/>
                <a:ext cx="1621273" cy="2865656"/>
                <a:chOff x="0" y="0"/>
                <a:chExt cx="1621272" cy="2865654"/>
              </a:xfrm>
            </p:grpSpPr>
            <p:grpSp>
              <p:nvGrpSpPr>
                <p:cNvPr id="289" name="Group 753">
                  <a:extLst>
                    <a:ext uri="{FF2B5EF4-FFF2-40B4-BE49-F238E27FC236}">
                      <a16:creationId xmlns:a16="http://schemas.microsoft.com/office/drawing/2014/main" id="{96656CDF-B886-4A3B-8482-D6DCC3FBEFF1}"/>
                    </a:ext>
                  </a:extLst>
                </p:cNvPr>
                <p:cNvGrpSpPr/>
                <p:nvPr/>
              </p:nvGrpSpPr>
              <p:grpSpPr>
                <a:xfrm>
                  <a:off x="0" y="-1"/>
                  <a:ext cx="1621273" cy="2458321"/>
                  <a:chOff x="0" y="-50800"/>
                  <a:chExt cx="1621272" cy="2458319"/>
                </a:xfrm>
              </p:grpSpPr>
              <p:pic>
                <p:nvPicPr>
                  <p:cNvPr id="291" name="pasted-image.pdf">
                    <a:extLst>
                      <a:ext uri="{FF2B5EF4-FFF2-40B4-BE49-F238E27FC236}">
                        <a16:creationId xmlns:a16="http://schemas.microsoft.com/office/drawing/2014/main" id="{A2F1F263-ED8C-407B-AC1D-4D2FE49373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>
                  <a:xfrm>
                    <a:off x="0" y="1817964"/>
                    <a:ext cx="1621273" cy="58955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92" name="pasted-image.tiff">
                    <a:extLst>
                      <a:ext uri="{FF2B5EF4-FFF2-40B4-BE49-F238E27FC236}">
                        <a16:creationId xmlns:a16="http://schemas.microsoft.com/office/drawing/2014/main" id="{2DD4ACE1-E365-4E72-9AC7-F1CC6850AA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1451" t="36" r="11"/>
                  <a:stretch>
                    <a:fillRect/>
                  </a:stretch>
                </p:blipFill>
                <p:spPr>
                  <a:xfrm>
                    <a:off x="39029" y="-50801"/>
                    <a:ext cx="1268838" cy="17251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11" h="21600" extrusionOk="0">
                        <a:moveTo>
                          <a:pt x="8613" y="0"/>
                        </a:moveTo>
                        <a:cubicBezTo>
                          <a:pt x="4221" y="9"/>
                          <a:pt x="1349" y="30"/>
                          <a:pt x="1312" y="75"/>
                        </a:cubicBezTo>
                        <a:cubicBezTo>
                          <a:pt x="1274" y="120"/>
                          <a:pt x="981" y="159"/>
                          <a:pt x="660" y="159"/>
                        </a:cubicBezTo>
                        <a:lnTo>
                          <a:pt x="74" y="159"/>
                        </a:lnTo>
                        <a:lnTo>
                          <a:pt x="74" y="1178"/>
                        </a:lnTo>
                        <a:cubicBezTo>
                          <a:pt x="74" y="1940"/>
                          <a:pt x="117" y="2240"/>
                          <a:pt x="243" y="2380"/>
                        </a:cubicBezTo>
                        <a:cubicBezTo>
                          <a:pt x="379" y="2532"/>
                          <a:pt x="390" y="2599"/>
                          <a:pt x="276" y="2733"/>
                        </a:cubicBezTo>
                        <a:cubicBezTo>
                          <a:pt x="105" y="2935"/>
                          <a:pt x="75" y="4778"/>
                          <a:pt x="243" y="4855"/>
                        </a:cubicBezTo>
                        <a:cubicBezTo>
                          <a:pt x="415" y="4933"/>
                          <a:pt x="379" y="5228"/>
                          <a:pt x="189" y="5282"/>
                        </a:cubicBezTo>
                        <a:cubicBezTo>
                          <a:pt x="56" y="5320"/>
                          <a:pt x="-6" y="5776"/>
                          <a:pt x="0" y="6251"/>
                        </a:cubicBezTo>
                        <a:cubicBezTo>
                          <a:pt x="7" y="6726"/>
                          <a:pt x="81" y="7214"/>
                          <a:pt x="216" y="7324"/>
                        </a:cubicBezTo>
                        <a:cubicBezTo>
                          <a:pt x="401" y="7476"/>
                          <a:pt x="401" y="7492"/>
                          <a:pt x="216" y="7593"/>
                        </a:cubicBezTo>
                        <a:cubicBezTo>
                          <a:pt x="75" y="7668"/>
                          <a:pt x="4" y="8144"/>
                          <a:pt x="0" y="8631"/>
                        </a:cubicBezTo>
                        <a:cubicBezTo>
                          <a:pt x="-3" y="9118"/>
                          <a:pt x="63" y="9615"/>
                          <a:pt x="202" y="9729"/>
                        </a:cubicBezTo>
                        <a:cubicBezTo>
                          <a:pt x="345" y="9845"/>
                          <a:pt x="363" y="9903"/>
                          <a:pt x="263" y="9993"/>
                        </a:cubicBezTo>
                        <a:cubicBezTo>
                          <a:pt x="168" y="10077"/>
                          <a:pt x="130" y="11108"/>
                          <a:pt x="135" y="13754"/>
                        </a:cubicBezTo>
                        <a:cubicBezTo>
                          <a:pt x="139" y="16035"/>
                          <a:pt x="102" y="17409"/>
                          <a:pt x="34" y="17426"/>
                        </a:cubicBezTo>
                        <a:cubicBezTo>
                          <a:pt x="-89" y="17456"/>
                          <a:pt x="309" y="17728"/>
                          <a:pt x="3378" y="19727"/>
                        </a:cubicBezTo>
                        <a:cubicBezTo>
                          <a:pt x="4571" y="20504"/>
                          <a:pt x="5762" y="21211"/>
                          <a:pt x="6022" y="21297"/>
                        </a:cubicBezTo>
                        <a:cubicBezTo>
                          <a:pt x="6282" y="21383"/>
                          <a:pt x="6569" y="21483"/>
                          <a:pt x="6661" y="21520"/>
                        </a:cubicBezTo>
                        <a:cubicBezTo>
                          <a:pt x="6754" y="21558"/>
                          <a:pt x="10132" y="21592"/>
                          <a:pt x="14170" y="21595"/>
                        </a:cubicBezTo>
                        <a:lnTo>
                          <a:pt x="21511" y="21600"/>
                        </a:lnTo>
                        <a:lnTo>
                          <a:pt x="21511" y="20547"/>
                        </a:lnTo>
                        <a:cubicBezTo>
                          <a:pt x="21511" y="19728"/>
                          <a:pt x="21474" y="19461"/>
                          <a:pt x="21343" y="19354"/>
                        </a:cubicBezTo>
                        <a:cubicBezTo>
                          <a:pt x="21195" y="19234"/>
                          <a:pt x="21177" y="18249"/>
                          <a:pt x="21195" y="11453"/>
                        </a:cubicBezTo>
                        <a:cubicBezTo>
                          <a:pt x="21206" y="7183"/>
                          <a:pt x="21214" y="3147"/>
                          <a:pt x="21215" y="2484"/>
                        </a:cubicBezTo>
                        <a:cubicBezTo>
                          <a:pt x="21216" y="1822"/>
                          <a:pt x="21194" y="1204"/>
                          <a:pt x="21161" y="1113"/>
                        </a:cubicBezTo>
                        <a:cubicBezTo>
                          <a:pt x="21120" y="999"/>
                          <a:pt x="20957" y="928"/>
                          <a:pt x="20656" y="884"/>
                        </a:cubicBezTo>
                        <a:cubicBezTo>
                          <a:pt x="19630" y="736"/>
                          <a:pt x="14417" y="159"/>
                          <a:pt x="14103" y="159"/>
                        </a:cubicBezTo>
                        <a:cubicBezTo>
                          <a:pt x="13914" y="159"/>
                          <a:pt x="13731" y="120"/>
                          <a:pt x="13693" y="75"/>
                        </a:cubicBezTo>
                        <a:cubicBezTo>
                          <a:pt x="13656" y="31"/>
                          <a:pt x="11644" y="9"/>
                          <a:pt x="8613" y="0"/>
                        </a:cubicBezTo>
                        <a:close/>
                      </a:path>
                    </a:pathLst>
                  </a:cu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290" name="Shape 754">
                  <a:extLst>
                    <a:ext uri="{FF2B5EF4-FFF2-40B4-BE49-F238E27FC236}">
                      <a16:creationId xmlns:a16="http://schemas.microsoft.com/office/drawing/2014/main" id="{F2DE7E4A-9A05-406B-94E5-97370F220D19}"/>
                    </a:ext>
                  </a:extLst>
                </p:cNvPr>
                <p:cNvSpPr/>
                <p:nvPr/>
              </p:nvSpPr>
              <p:spPr>
                <a:xfrm>
                  <a:off x="617" y="2544809"/>
                  <a:ext cx="1574135" cy="3208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28625">
                    <a:tabLst>
                      <a:tab pos="1498600" algn="l"/>
                    </a:tabLst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675"/>
                    <a:t>Red Hat 5</a:t>
                  </a:r>
                </a:p>
              </p:txBody>
            </p:sp>
          </p:grpSp>
          <p:grpSp>
            <p:nvGrpSpPr>
              <p:cNvPr id="286" name="Group 758">
                <a:extLst>
                  <a:ext uri="{FF2B5EF4-FFF2-40B4-BE49-F238E27FC236}">
                    <a16:creationId xmlns:a16="http://schemas.microsoft.com/office/drawing/2014/main" id="{E69A9F18-8237-493C-A018-B394EC463328}"/>
                  </a:ext>
                </a:extLst>
              </p:cNvPr>
              <p:cNvGrpSpPr/>
              <p:nvPr/>
            </p:nvGrpSpPr>
            <p:grpSpPr>
              <a:xfrm>
                <a:off x="1470296" y="0"/>
                <a:ext cx="458795" cy="537946"/>
                <a:chOff x="0" y="0"/>
                <a:chExt cx="458793" cy="537945"/>
              </a:xfrm>
            </p:grpSpPr>
            <p:sp>
              <p:nvSpPr>
                <p:cNvPr id="287" name="Shape 756">
                  <a:extLst>
                    <a:ext uri="{FF2B5EF4-FFF2-40B4-BE49-F238E27FC236}">
                      <a16:creationId xmlns:a16="http://schemas.microsoft.com/office/drawing/2014/main" id="{1BA2E561-A5A4-4EEA-9403-E085B47F50DC}"/>
                    </a:ext>
                  </a:extLst>
                </p:cNvPr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3"/>
                  <a:srcRect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88" name="Shape 757">
                  <a:extLst>
                    <a:ext uri="{FF2B5EF4-FFF2-40B4-BE49-F238E27FC236}">
                      <a16:creationId xmlns:a16="http://schemas.microsoft.com/office/drawing/2014/main" id="{685A1CAC-E352-45DC-80B5-B10A62A7A0CC}"/>
                    </a:ext>
                  </a:extLst>
                </p:cNvPr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9050" tIns="19050" rIns="19050" bIns="1905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r>
                    <a:rPr sz="825"/>
                    <a:t>3</a:t>
                  </a:r>
                </a:p>
              </p:txBody>
            </p:sp>
          </p:grpSp>
        </p:grpSp>
        <p:grpSp>
          <p:nvGrpSpPr>
            <p:cNvPr id="241" name="Group 766">
              <a:extLst>
                <a:ext uri="{FF2B5EF4-FFF2-40B4-BE49-F238E27FC236}">
                  <a16:creationId xmlns:a16="http://schemas.microsoft.com/office/drawing/2014/main" id="{223BA210-6FFA-42C2-A12B-5F8B4E3D966F}"/>
                </a:ext>
              </a:extLst>
            </p:cNvPr>
            <p:cNvGrpSpPr/>
            <p:nvPr/>
          </p:nvGrpSpPr>
          <p:grpSpPr>
            <a:xfrm>
              <a:off x="5716285" y="1139770"/>
              <a:ext cx="1994112" cy="2082094"/>
              <a:chOff x="0" y="0"/>
              <a:chExt cx="1994111" cy="2082093"/>
            </a:xfrm>
          </p:grpSpPr>
          <p:grpSp>
            <p:nvGrpSpPr>
              <p:cNvPr id="279" name="Group 762">
                <a:extLst>
                  <a:ext uri="{FF2B5EF4-FFF2-40B4-BE49-F238E27FC236}">
                    <a16:creationId xmlns:a16="http://schemas.microsoft.com/office/drawing/2014/main" id="{662E50C7-85CD-4F89-85E8-D1516F85D8EA}"/>
                  </a:ext>
                </a:extLst>
              </p:cNvPr>
              <p:cNvGrpSpPr/>
              <p:nvPr/>
            </p:nvGrpSpPr>
            <p:grpSpPr>
              <a:xfrm>
                <a:off x="0" y="0"/>
                <a:ext cx="1640304" cy="2082094"/>
                <a:chOff x="0" y="0"/>
                <a:chExt cx="1640303" cy="2082093"/>
              </a:xfrm>
            </p:grpSpPr>
            <p:pic>
              <p:nvPicPr>
                <p:cNvPr id="283" name="image93.png">
                  <a:extLst>
                    <a:ext uri="{FF2B5EF4-FFF2-40B4-BE49-F238E27FC236}">
                      <a16:creationId xmlns:a16="http://schemas.microsoft.com/office/drawing/2014/main" id="{AB803976-1135-46AB-B8AB-84F88CC3AA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 l="20833" r="20833"/>
                <a:stretch>
                  <a:fillRect/>
                </a:stretch>
              </p:blipFill>
              <p:spPr>
                <a:xfrm>
                  <a:off x="18888" y="626897"/>
                  <a:ext cx="1621416" cy="14551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84" name="Shape 761">
                  <a:extLst>
                    <a:ext uri="{FF2B5EF4-FFF2-40B4-BE49-F238E27FC236}">
                      <a16:creationId xmlns:a16="http://schemas.microsoft.com/office/drawing/2014/main" id="{9C5D5726-565E-41FB-A566-45E1E74F52B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74135" cy="6254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60734">
                    <a:tabLst>
                      <a:tab pos="561975" algn="l"/>
                    </a:tabLst>
                    <a:defRPr sz="20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sz="750"/>
                    <a:t>Parse PLOG</a:t>
                  </a:r>
                </a:p>
                <a:p>
                  <a:pPr defTabSz="160734">
                    <a:tabLst>
                      <a:tab pos="561975" algn="l"/>
                    </a:tabLst>
                    <a:defRPr sz="20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sz="750"/>
                    <a:t>para TXT</a:t>
                  </a:r>
                </a:p>
              </p:txBody>
            </p:sp>
          </p:grpSp>
          <p:grpSp>
            <p:nvGrpSpPr>
              <p:cNvPr id="280" name="Group 765">
                <a:extLst>
                  <a:ext uri="{FF2B5EF4-FFF2-40B4-BE49-F238E27FC236}">
                    <a16:creationId xmlns:a16="http://schemas.microsoft.com/office/drawing/2014/main" id="{D0B2535A-9799-483D-AB3C-54693F25B343}"/>
                  </a:ext>
                </a:extLst>
              </p:cNvPr>
              <p:cNvGrpSpPr/>
              <p:nvPr/>
            </p:nvGrpSpPr>
            <p:grpSpPr>
              <a:xfrm>
                <a:off x="1535317" y="361136"/>
                <a:ext cx="458794" cy="537947"/>
                <a:chOff x="0" y="0"/>
                <a:chExt cx="458793" cy="537945"/>
              </a:xfrm>
            </p:grpSpPr>
            <p:sp>
              <p:nvSpPr>
                <p:cNvPr id="281" name="Shape 763">
                  <a:extLst>
                    <a:ext uri="{FF2B5EF4-FFF2-40B4-BE49-F238E27FC236}">
                      <a16:creationId xmlns:a16="http://schemas.microsoft.com/office/drawing/2014/main" id="{E23E080A-B395-447B-81B4-9A4DC5E98AE6}"/>
                    </a:ext>
                  </a:extLst>
                </p:cNvPr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3"/>
                  <a:srcRect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82" name="Shape 764">
                  <a:extLst>
                    <a:ext uri="{FF2B5EF4-FFF2-40B4-BE49-F238E27FC236}">
                      <a16:creationId xmlns:a16="http://schemas.microsoft.com/office/drawing/2014/main" id="{66E222D2-E6CF-4729-9BB6-C69F45265BD9}"/>
                    </a:ext>
                  </a:extLst>
                </p:cNvPr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9050" tIns="19050" rIns="19050" bIns="1905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r>
                    <a:rPr sz="825"/>
                    <a:t>4</a:t>
                  </a:r>
                </a:p>
              </p:txBody>
            </p:sp>
          </p:grpSp>
        </p:grpSp>
        <p:grpSp>
          <p:nvGrpSpPr>
            <p:cNvPr id="242" name="Group 773">
              <a:extLst>
                <a:ext uri="{FF2B5EF4-FFF2-40B4-BE49-F238E27FC236}">
                  <a16:creationId xmlns:a16="http://schemas.microsoft.com/office/drawing/2014/main" id="{74213C6D-3506-4FC4-A146-8ED6026D6503}"/>
                </a:ext>
              </a:extLst>
            </p:cNvPr>
            <p:cNvGrpSpPr/>
            <p:nvPr/>
          </p:nvGrpSpPr>
          <p:grpSpPr>
            <a:xfrm>
              <a:off x="9169478" y="488501"/>
              <a:ext cx="1937123" cy="2112919"/>
              <a:chOff x="0" y="0"/>
              <a:chExt cx="1937122" cy="2112918"/>
            </a:xfrm>
          </p:grpSpPr>
          <p:grpSp>
            <p:nvGrpSpPr>
              <p:cNvPr id="273" name="Group 769">
                <a:extLst>
                  <a:ext uri="{FF2B5EF4-FFF2-40B4-BE49-F238E27FC236}">
                    <a16:creationId xmlns:a16="http://schemas.microsoft.com/office/drawing/2014/main" id="{4DF3F680-F2C9-4CA6-A53F-0237B6A3D0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621415" cy="2112919"/>
                <a:chOff x="0" y="0"/>
                <a:chExt cx="1621414" cy="2112918"/>
              </a:xfrm>
            </p:grpSpPr>
            <p:pic>
              <p:nvPicPr>
                <p:cNvPr id="277" name="image93.png">
                  <a:extLst>
                    <a:ext uri="{FF2B5EF4-FFF2-40B4-BE49-F238E27FC236}">
                      <a16:creationId xmlns:a16="http://schemas.microsoft.com/office/drawing/2014/main" id="{1FEB4631-FDFD-4296-A0FB-0009EE6FE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 l="20833" r="20833"/>
                <a:stretch>
                  <a:fillRect/>
                </a:stretch>
              </p:blipFill>
              <p:spPr>
                <a:xfrm>
                  <a:off x="0" y="657722"/>
                  <a:ext cx="1621415" cy="14551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8" name="Shape 768">
                  <a:extLst>
                    <a:ext uri="{FF2B5EF4-FFF2-40B4-BE49-F238E27FC236}">
                      <a16:creationId xmlns:a16="http://schemas.microsoft.com/office/drawing/2014/main" id="{A75E2D52-147E-4523-B5AF-C3B1B9568839}"/>
                    </a:ext>
                  </a:extLst>
                </p:cNvPr>
                <p:cNvSpPr/>
                <p:nvPr/>
              </p:nvSpPr>
              <p:spPr>
                <a:xfrm>
                  <a:off x="23548" y="0"/>
                  <a:ext cx="1574136" cy="6254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28625">
                    <a:tabLst>
                      <a:tab pos="1498600" algn="l"/>
                    </a:tabLst>
                    <a:defRPr sz="20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750"/>
                    <a:t>Cria Script de Carga</a:t>
                  </a:r>
                </a:p>
              </p:txBody>
            </p:sp>
          </p:grpSp>
          <p:grpSp>
            <p:nvGrpSpPr>
              <p:cNvPr id="274" name="Group 772">
                <a:extLst>
                  <a:ext uri="{FF2B5EF4-FFF2-40B4-BE49-F238E27FC236}">
                    <a16:creationId xmlns:a16="http://schemas.microsoft.com/office/drawing/2014/main" id="{4C6D9959-281C-4904-AC9E-9BEC53169F24}"/>
                  </a:ext>
                </a:extLst>
              </p:cNvPr>
              <p:cNvGrpSpPr/>
              <p:nvPr/>
            </p:nvGrpSpPr>
            <p:grpSpPr>
              <a:xfrm>
                <a:off x="1478328" y="240988"/>
                <a:ext cx="458795" cy="537946"/>
                <a:chOff x="0" y="0"/>
                <a:chExt cx="458793" cy="537945"/>
              </a:xfrm>
            </p:grpSpPr>
            <p:sp>
              <p:nvSpPr>
                <p:cNvPr id="275" name="Shape 770">
                  <a:extLst>
                    <a:ext uri="{FF2B5EF4-FFF2-40B4-BE49-F238E27FC236}">
                      <a16:creationId xmlns:a16="http://schemas.microsoft.com/office/drawing/2014/main" id="{CB0CDF97-32FA-416D-AC09-8A112AFEEEF1}"/>
                    </a:ext>
                  </a:extLst>
                </p:cNvPr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3"/>
                  <a:srcRect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76" name="Shape 771">
                  <a:extLst>
                    <a:ext uri="{FF2B5EF4-FFF2-40B4-BE49-F238E27FC236}">
                      <a16:creationId xmlns:a16="http://schemas.microsoft.com/office/drawing/2014/main" id="{F95FC2C4-648A-479C-9463-EA10396E29DA}"/>
                    </a:ext>
                  </a:extLst>
                </p:cNvPr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9050" tIns="19050" rIns="19050" bIns="1905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r>
                    <a:rPr sz="825"/>
                    <a:t>5</a:t>
                  </a:r>
                </a:p>
              </p:txBody>
            </p:sp>
          </p:grpSp>
        </p:grpSp>
        <p:grpSp>
          <p:nvGrpSpPr>
            <p:cNvPr id="243" name="Group 780">
              <a:extLst>
                <a:ext uri="{FF2B5EF4-FFF2-40B4-BE49-F238E27FC236}">
                  <a16:creationId xmlns:a16="http://schemas.microsoft.com/office/drawing/2014/main" id="{114FA295-0BC4-468E-A728-99C7D957A5AF}"/>
                </a:ext>
              </a:extLst>
            </p:cNvPr>
            <p:cNvGrpSpPr/>
            <p:nvPr/>
          </p:nvGrpSpPr>
          <p:grpSpPr>
            <a:xfrm>
              <a:off x="5302404" y="3736159"/>
              <a:ext cx="1991571" cy="2171646"/>
              <a:chOff x="0" y="0"/>
              <a:chExt cx="1991570" cy="2171644"/>
            </a:xfrm>
          </p:grpSpPr>
          <p:grpSp>
            <p:nvGrpSpPr>
              <p:cNvPr id="267" name="Group 776">
                <a:extLst>
                  <a:ext uri="{FF2B5EF4-FFF2-40B4-BE49-F238E27FC236}">
                    <a16:creationId xmlns:a16="http://schemas.microsoft.com/office/drawing/2014/main" id="{8CB1DC04-B8C9-48E3-8C1A-321A5DA8F334}"/>
                  </a:ext>
                </a:extLst>
              </p:cNvPr>
              <p:cNvGrpSpPr/>
              <p:nvPr/>
            </p:nvGrpSpPr>
            <p:grpSpPr>
              <a:xfrm>
                <a:off x="370155" y="0"/>
                <a:ext cx="1621416" cy="2171645"/>
                <a:chOff x="0" y="0"/>
                <a:chExt cx="1621414" cy="2171644"/>
              </a:xfrm>
            </p:grpSpPr>
            <p:pic>
              <p:nvPicPr>
                <p:cNvPr id="271" name="image93.png">
                  <a:extLst>
                    <a:ext uri="{FF2B5EF4-FFF2-40B4-BE49-F238E27FC236}">
                      <a16:creationId xmlns:a16="http://schemas.microsoft.com/office/drawing/2014/main" id="{563CD386-C8E9-49E7-B6C5-8205992D3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 l="20833" r="20833"/>
                <a:stretch>
                  <a:fillRect/>
                </a:stretch>
              </p:blipFill>
              <p:spPr>
                <a:xfrm>
                  <a:off x="0" y="0"/>
                  <a:ext cx="1621415" cy="14551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2" name="Shape 775">
                  <a:extLst>
                    <a:ext uri="{FF2B5EF4-FFF2-40B4-BE49-F238E27FC236}">
                      <a16:creationId xmlns:a16="http://schemas.microsoft.com/office/drawing/2014/main" id="{B67F973F-2952-4670-AF7A-0D2B115BE0F1}"/>
                    </a:ext>
                  </a:extLst>
                </p:cNvPr>
                <p:cNvSpPr/>
                <p:nvPr/>
              </p:nvSpPr>
              <p:spPr>
                <a:xfrm>
                  <a:off x="23550" y="1527545"/>
                  <a:ext cx="1574135" cy="6441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60734">
                    <a:tabLst>
                      <a:tab pos="561975" algn="l"/>
                    </a:tabLst>
                    <a:defRPr sz="20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sz="750"/>
                    <a:t>Split PLOG </a:t>
                  </a:r>
                </a:p>
                <a:p>
                  <a:pPr defTabSz="160734">
                    <a:tabLst>
                      <a:tab pos="561975" algn="l"/>
                    </a:tabLst>
                    <a:defRPr sz="20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sz="750"/>
                    <a:t>por U.G</a:t>
                  </a:r>
                </a:p>
              </p:txBody>
            </p:sp>
          </p:grpSp>
          <p:grpSp>
            <p:nvGrpSpPr>
              <p:cNvPr id="268" name="Group 779">
                <a:extLst>
                  <a:ext uri="{FF2B5EF4-FFF2-40B4-BE49-F238E27FC236}">
                    <a16:creationId xmlns:a16="http://schemas.microsoft.com/office/drawing/2014/main" id="{B32D3F1E-60CC-4BBC-9072-7FEAB9C10C25}"/>
                  </a:ext>
                </a:extLst>
              </p:cNvPr>
              <p:cNvGrpSpPr/>
              <p:nvPr/>
            </p:nvGrpSpPr>
            <p:grpSpPr>
              <a:xfrm>
                <a:off x="0" y="625635"/>
                <a:ext cx="458794" cy="537946"/>
                <a:chOff x="0" y="0"/>
                <a:chExt cx="458793" cy="537945"/>
              </a:xfrm>
            </p:grpSpPr>
            <p:sp>
              <p:nvSpPr>
                <p:cNvPr id="269" name="Shape 777">
                  <a:extLst>
                    <a:ext uri="{FF2B5EF4-FFF2-40B4-BE49-F238E27FC236}">
                      <a16:creationId xmlns:a16="http://schemas.microsoft.com/office/drawing/2014/main" id="{2D9D25EB-70F7-4F0B-86C0-859195F1648E}"/>
                    </a:ext>
                  </a:extLst>
                </p:cNvPr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3"/>
                  <a:srcRect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70" name="Shape 778">
                  <a:extLst>
                    <a:ext uri="{FF2B5EF4-FFF2-40B4-BE49-F238E27FC236}">
                      <a16:creationId xmlns:a16="http://schemas.microsoft.com/office/drawing/2014/main" id="{5CA5942E-F496-4413-9DE2-DB03AAF89A30}"/>
                    </a:ext>
                  </a:extLst>
                </p:cNvPr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9050" tIns="19050" rIns="19050" bIns="1905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r>
                    <a:rPr sz="825"/>
                    <a:t>7</a:t>
                  </a:r>
                </a:p>
              </p:txBody>
            </p:sp>
          </p:grpSp>
        </p:grpSp>
        <p:grpSp>
          <p:nvGrpSpPr>
            <p:cNvPr id="244" name="Group 787">
              <a:extLst>
                <a:ext uri="{FF2B5EF4-FFF2-40B4-BE49-F238E27FC236}">
                  <a16:creationId xmlns:a16="http://schemas.microsoft.com/office/drawing/2014/main" id="{66B7EC10-5B33-4E83-A9E0-980C22277084}"/>
                </a:ext>
              </a:extLst>
            </p:cNvPr>
            <p:cNvGrpSpPr/>
            <p:nvPr/>
          </p:nvGrpSpPr>
          <p:grpSpPr>
            <a:xfrm>
              <a:off x="2535304" y="4661101"/>
              <a:ext cx="1991572" cy="2154712"/>
              <a:chOff x="0" y="16933"/>
              <a:chExt cx="1991570" cy="2154711"/>
            </a:xfrm>
          </p:grpSpPr>
          <p:grpSp>
            <p:nvGrpSpPr>
              <p:cNvPr id="261" name="Group 783">
                <a:extLst>
                  <a:ext uri="{FF2B5EF4-FFF2-40B4-BE49-F238E27FC236}">
                    <a16:creationId xmlns:a16="http://schemas.microsoft.com/office/drawing/2014/main" id="{55F6A4CB-C038-4F9C-93CB-4AA70B5378F3}"/>
                  </a:ext>
                </a:extLst>
              </p:cNvPr>
              <p:cNvGrpSpPr/>
              <p:nvPr/>
            </p:nvGrpSpPr>
            <p:grpSpPr>
              <a:xfrm>
                <a:off x="111924" y="16933"/>
                <a:ext cx="1879647" cy="2154712"/>
                <a:chOff x="-258231" y="16933"/>
                <a:chExt cx="1879646" cy="2154711"/>
              </a:xfrm>
            </p:grpSpPr>
            <p:pic>
              <p:nvPicPr>
                <p:cNvPr id="265" name="image93.png">
                  <a:extLst>
                    <a:ext uri="{FF2B5EF4-FFF2-40B4-BE49-F238E27FC236}">
                      <a16:creationId xmlns:a16="http://schemas.microsoft.com/office/drawing/2014/main" id="{036A5844-E5E3-4565-855F-84C4A3DA05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 l="20833" r="20833"/>
                <a:stretch>
                  <a:fillRect/>
                </a:stretch>
              </p:blipFill>
              <p:spPr>
                <a:xfrm>
                  <a:off x="0" y="16933"/>
                  <a:ext cx="1621415" cy="14551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6" name="Shape 782">
                  <a:extLst>
                    <a:ext uri="{FF2B5EF4-FFF2-40B4-BE49-F238E27FC236}">
                      <a16:creationId xmlns:a16="http://schemas.microsoft.com/office/drawing/2014/main" id="{AD428EF4-DF6E-441D-909E-30714F1156C5}"/>
                    </a:ext>
                  </a:extLst>
                </p:cNvPr>
                <p:cNvSpPr/>
                <p:nvPr/>
              </p:nvSpPr>
              <p:spPr>
                <a:xfrm>
                  <a:off x="-258232" y="1527545"/>
                  <a:ext cx="1855917" cy="6441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60734">
                    <a:tabLst>
                      <a:tab pos="561975" algn="l"/>
                    </a:tabLst>
                    <a:defRPr sz="20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sz="750"/>
                    <a:t>Enfileira PLOG</a:t>
                  </a:r>
                </a:p>
                <a:p>
                  <a:pPr defTabSz="160734">
                    <a:tabLst>
                      <a:tab pos="561975" algn="l"/>
                    </a:tabLst>
                    <a:defRPr sz="20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sz="750"/>
                    <a:t>por U.G</a:t>
                  </a:r>
                </a:p>
              </p:txBody>
            </p:sp>
          </p:grpSp>
          <p:grpSp>
            <p:nvGrpSpPr>
              <p:cNvPr id="262" name="Group 786">
                <a:extLst>
                  <a:ext uri="{FF2B5EF4-FFF2-40B4-BE49-F238E27FC236}">
                    <a16:creationId xmlns:a16="http://schemas.microsoft.com/office/drawing/2014/main" id="{869FC6B7-3124-4F79-AC22-08BDE59C44C9}"/>
                  </a:ext>
                </a:extLst>
              </p:cNvPr>
              <p:cNvGrpSpPr/>
              <p:nvPr/>
            </p:nvGrpSpPr>
            <p:grpSpPr>
              <a:xfrm>
                <a:off x="0" y="625635"/>
                <a:ext cx="458794" cy="537946"/>
                <a:chOff x="0" y="0"/>
                <a:chExt cx="458793" cy="537945"/>
              </a:xfrm>
            </p:grpSpPr>
            <p:sp>
              <p:nvSpPr>
                <p:cNvPr id="263" name="Shape 784">
                  <a:extLst>
                    <a:ext uri="{FF2B5EF4-FFF2-40B4-BE49-F238E27FC236}">
                      <a16:creationId xmlns:a16="http://schemas.microsoft.com/office/drawing/2014/main" id="{5CC51311-5255-410F-AE93-C7419935EB8F}"/>
                    </a:ext>
                  </a:extLst>
                </p:cNvPr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3"/>
                  <a:srcRect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64" name="Shape 785">
                  <a:extLst>
                    <a:ext uri="{FF2B5EF4-FFF2-40B4-BE49-F238E27FC236}">
                      <a16:creationId xmlns:a16="http://schemas.microsoft.com/office/drawing/2014/main" id="{01C8B245-ADC2-46C0-9E1E-555A2B4DBCB9}"/>
                    </a:ext>
                  </a:extLst>
                </p:cNvPr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9050" tIns="19050" rIns="19050" bIns="1905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r>
                    <a:rPr sz="825"/>
                    <a:t>8</a:t>
                  </a:r>
                </a:p>
              </p:txBody>
            </p:sp>
          </p:grpSp>
        </p:grpSp>
        <p:grpSp>
          <p:nvGrpSpPr>
            <p:cNvPr id="245" name="Group 796">
              <a:extLst>
                <a:ext uri="{FF2B5EF4-FFF2-40B4-BE49-F238E27FC236}">
                  <a16:creationId xmlns:a16="http://schemas.microsoft.com/office/drawing/2014/main" id="{9AB56F9D-C847-41B8-B9F0-60E9BDF74B7B}"/>
                </a:ext>
              </a:extLst>
            </p:cNvPr>
            <p:cNvGrpSpPr/>
            <p:nvPr/>
          </p:nvGrpSpPr>
          <p:grpSpPr>
            <a:xfrm>
              <a:off x="3476539" y="7480620"/>
              <a:ext cx="2132179" cy="3158814"/>
              <a:chOff x="-510904" y="0"/>
              <a:chExt cx="2132177" cy="3158813"/>
            </a:xfrm>
          </p:grpSpPr>
          <p:grpSp>
            <p:nvGrpSpPr>
              <p:cNvPr id="253" name="Group 792">
                <a:extLst>
                  <a:ext uri="{FF2B5EF4-FFF2-40B4-BE49-F238E27FC236}">
                    <a16:creationId xmlns:a16="http://schemas.microsoft.com/office/drawing/2014/main" id="{C1AE9296-2D78-46B8-AEF8-C52B33592D93}"/>
                  </a:ext>
                </a:extLst>
              </p:cNvPr>
              <p:cNvGrpSpPr/>
              <p:nvPr/>
            </p:nvGrpSpPr>
            <p:grpSpPr>
              <a:xfrm>
                <a:off x="-494617" y="0"/>
                <a:ext cx="2115890" cy="3158814"/>
                <a:chOff x="-494616" y="0"/>
                <a:chExt cx="2115889" cy="3158813"/>
              </a:xfrm>
            </p:grpSpPr>
            <p:grpSp>
              <p:nvGrpSpPr>
                <p:cNvPr id="257" name="Group 790">
                  <a:extLst>
                    <a:ext uri="{FF2B5EF4-FFF2-40B4-BE49-F238E27FC236}">
                      <a16:creationId xmlns:a16="http://schemas.microsoft.com/office/drawing/2014/main" id="{EFA4AEAA-3E64-4398-AD9C-885E48EDC71B}"/>
                    </a:ext>
                  </a:extLst>
                </p:cNvPr>
                <p:cNvGrpSpPr/>
                <p:nvPr/>
              </p:nvGrpSpPr>
              <p:grpSpPr>
                <a:xfrm>
                  <a:off x="0" y="-1"/>
                  <a:ext cx="1621273" cy="2458321"/>
                  <a:chOff x="0" y="-50800"/>
                  <a:chExt cx="1621272" cy="2458319"/>
                </a:xfrm>
              </p:grpSpPr>
              <p:pic>
                <p:nvPicPr>
                  <p:cNvPr id="259" name="pasted-image.pdf">
                    <a:extLst>
                      <a:ext uri="{FF2B5EF4-FFF2-40B4-BE49-F238E27FC236}">
                        <a16:creationId xmlns:a16="http://schemas.microsoft.com/office/drawing/2014/main" id="{5ECE1587-693C-4BC7-BE25-BB2B517347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>
                  <a:xfrm>
                    <a:off x="0" y="1817964"/>
                    <a:ext cx="1621273" cy="58955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260" name="pasted-image.tiff">
                    <a:extLst>
                      <a:ext uri="{FF2B5EF4-FFF2-40B4-BE49-F238E27FC236}">
                        <a16:creationId xmlns:a16="http://schemas.microsoft.com/office/drawing/2014/main" id="{407AB324-8B2B-435A-9EDF-EBC4A13A5D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l="1451" t="36" r="11"/>
                  <a:stretch>
                    <a:fillRect/>
                  </a:stretch>
                </p:blipFill>
                <p:spPr>
                  <a:xfrm>
                    <a:off x="39029" y="-50801"/>
                    <a:ext cx="1268838" cy="17251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11" h="21600" extrusionOk="0">
                        <a:moveTo>
                          <a:pt x="8613" y="0"/>
                        </a:moveTo>
                        <a:cubicBezTo>
                          <a:pt x="4221" y="9"/>
                          <a:pt x="1349" y="30"/>
                          <a:pt x="1312" y="75"/>
                        </a:cubicBezTo>
                        <a:cubicBezTo>
                          <a:pt x="1274" y="120"/>
                          <a:pt x="981" y="159"/>
                          <a:pt x="660" y="159"/>
                        </a:cubicBezTo>
                        <a:lnTo>
                          <a:pt x="74" y="159"/>
                        </a:lnTo>
                        <a:lnTo>
                          <a:pt x="74" y="1178"/>
                        </a:lnTo>
                        <a:cubicBezTo>
                          <a:pt x="74" y="1940"/>
                          <a:pt x="117" y="2240"/>
                          <a:pt x="243" y="2380"/>
                        </a:cubicBezTo>
                        <a:cubicBezTo>
                          <a:pt x="379" y="2532"/>
                          <a:pt x="390" y="2599"/>
                          <a:pt x="276" y="2733"/>
                        </a:cubicBezTo>
                        <a:cubicBezTo>
                          <a:pt x="105" y="2935"/>
                          <a:pt x="75" y="4778"/>
                          <a:pt x="243" y="4855"/>
                        </a:cubicBezTo>
                        <a:cubicBezTo>
                          <a:pt x="415" y="4933"/>
                          <a:pt x="379" y="5228"/>
                          <a:pt x="189" y="5282"/>
                        </a:cubicBezTo>
                        <a:cubicBezTo>
                          <a:pt x="56" y="5320"/>
                          <a:pt x="-6" y="5776"/>
                          <a:pt x="0" y="6251"/>
                        </a:cubicBezTo>
                        <a:cubicBezTo>
                          <a:pt x="7" y="6726"/>
                          <a:pt x="81" y="7214"/>
                          <a:pt x="216" y="7324"/>
                        </a:cubicBezTo>
                        <a:cubicBezTo>
                          <a:pt x="401" y="7476"/>
                          <a:pt x="401" y="7492"/>
                          <a:pt x="216" y="7593"/>
                        </a:cubicBezTo>
                        <a:cubicBezTo>
                          <a:pt x="75" y="7668"/>
                          <a:pt x="4" y="8144"/>
                          <a:pt x="0" y="8631"/>
                        </a:cubicBezTo>
                        <a:cubicBezTo>
                          <a:pt x="-3" y="9118"/>
                          <a:pt x="63" y="9615"/>
                          <a:pt x="202" y="9729"/>
                        </a:cubicBezTo>
                        <a:cubicBezTo>
                          <a:pt x="345" y="9845"/>
                          <a:pt x="363" y="9903"/>
                          <a:pt x="263" y="9993"/>
                        </a:cubicBezTo>
                        <a:cubicBezTo>
                          <a:pt x="168" y="10077"/>
                          <a:pt x="130" y="11108"/>
                          <a:pt x="135" y="13754"/>
                        </a:cubicBezTo>
                        <a:cubicBezTo>
                          <a:pt x="139" y="16035"/>
                          <a:pt x="102" y="17409"/>
                          <a:pt x="34" y="17426"/>
                        </a:cubicBezTo>
                        <a:cubicBezTo>
                          <a:pt x="-89" y="17456"/>
                          <a:pt x="309" y="17728"/>
                          <a:pt x="3378" y="19727"/>
                        </a:cubicBezTo>
                        <a:cubicBezTo>
                          <a:pt x="4571" y="20504"/>
                          <a:pt x="5762" y="21211"/>
                          <a:pt x="6022" y="21297"/>
                        </a:cubicBezTo>
                        <a:cubicBezTo>
                          <a:pt x="6282" y="21383"/>
                          <a:pt x="6569" y="21483"/>
                          <a:pt x="6661" y="21520"/>
                        </a:cubicBezTo>
                        <a:cubicBezTo>
                          <a:pt x="6754" y="21558"/>
                          <a:pt x="10132" y="21592"/>
                          <a:pt x="14170" y="21595"/>
                        </a:cubicBezTo>
                        <a:lnTo>
                          <a:pt x="21511" y="21600"/>
                        </a:lnTo>
                        <a:lnTo>
                          <a:pt x="21511" y="20547"/>
                        </a:lnTo>
                        <a:cubicBezTo>
                          <a:pt x="21511" y="19728"/>
                          <a:pt x="21474" y="19461"/>
                          <a:pt x="21343" y="19354"/>
                        </a:cubicBezTo>
                        <a:cubicBezTo>
                          <a:pt x="21195" y="19234"/>
                          <a:pt x="21177" y="18249"/>
                          <a:pt x="21195" y="11453"/>
                        </a:cubicBezTo>
                        <a:cubicBezTo>
                          <a:pt x="21206" y="7183"/>
                          <a:pt x="21214" y="3147"/>
                          <a:pt x="21215" y="2484"/>
                        </a:cubicBezTo>
                        <a:cubicBezTo>
                          <a:pt x="21216" y="1822"/>
                          <a:pt x="21194" y="1204"/>
                          <a:pt x="21161" y="1113"/>
                        </a:cubicBezTo>
                        <a:cubicBezTo>
                          <a:pt x="21120" y="999"/>
                          <a:pt x="20957" y="928"/>
                          <a:pt x="20656" y="884"/>
                        </a:cubicBezTo>
                        <a:cubicBezTo>
                          <a:pt x="19630" y="736"/>
                          <a:pt x="14417" y="159"/>
                          <a:pt x="14103" y="159"/>
                        </a:cubicBezTo>
                        <a:cubicBezTo>
                          <a:pt x="13914" y="159"/>
                          <a:pt x="13731" y="120"/>
                          <a:pt x="13693" y="75"/>
                        </a:cubicBezTo>
                        <a:cubicBezTo>
                          <a:pt x="13656" y="31"/>
                          <a:pt x="11644" y="9"/>
                          <a:pt x="8613" y="0"/>
                        </a:cubicBezTo>
                        <a:close/>
                      </a:path>
                    </a:pathLst>
                  </a:cu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258" name="Shape 791">
                  <a:extLst>
                    <a:ext uri="{FF2B5EF4-FFF2-40B4-BE49-F238E27FC236}">
                      <a16:creationId xmlns:a16="http://schemas.microsoft.com/office/drawing/2014/main" id="{581FA6D4-6478-4E2B-BF72-001FF26F254F}"/>
                    </a:ext>
                  </a:extLst>
                </p:cNvPr>
                <p:cNvSpPr/>
                <p:nvPr/>
              </p:nvSpPr>
              <p:spPr>
                <a:xfrm>
                  <a:off x="-494617" y="2410533"/>
                  <a:ext cx="2069369" cy="7482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28625">
                    <a:tabLst>
                      <a:tab pos="1498600" algn="l"/>
                    </a:tabLst>
                    <a:defRPr sz="22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825"/>
                    <a:t>Envia para cada U.G.</a:t>
                  </a:r>
                </a:p>
              </p:txBody>
            </p:sp>
          </p:grpSp>
          <p:grpSp>
            <p:nvGrpSpPr>
              <p:cNvPr id="254" name="Group 795">
                <a:extLst>
                  <a:ext uri="{FF2B5EF4-FFF2-40B4-BE49-F238E27FC236}">
                    <a16:creationId xmlns:a16="http://schemas.microsoft.com/office/drawing/2014/main" id="{31F596BF-74D6-4AF9-B9DB-D81A11AE81C8}"/>
                  </a:ext>
                </a:extLst>
              </p:cNvPr>
              <p:cNvGrpSpPr/>
              <p:nvPr/>
            </p:nvGrpSpPr>
            <p:grpSpPr>
              <a:xfrm>
                <a:off x="-510905" y="567643"/>
                <a:ext cx="458795" cy="537946"/>
                <a:chOff x="0" y="0"/>
                <a:chExt cx="458793" cy="537945"/>
              </a:xfrm>
            </p:grpSpPr>
            <p:sp>
              <p:nvSpPr>
                <p:cNvPr id="255" name="Shape 793">
                  <a:extLst>
                    <a:ext uri="{FF2B5EF4-FFF2-40B4-BE49-F238E27FC236}">
                      <a16:creationId xmlns:a16="http://schemas.microsoft.com/office/drawing/2014/main" id="{BCB93486-E9AF-443A-A689-FC2BA7AF3D66}"/>
                    </a:ext>
                  </a:extLst>
                </p:cNvPr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3"/>
                  <a:srcRect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blurRad="63500" dist="127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56" name="Shape 794">
                  <a:extLst>
                    <a:ext uri="{FF2B5EF4-FFF2-40B4-BE49-F238E27FC236}">
                      <a16:creationId xmlns:a16="http://schemas.microsoft.com/office/drawing/2014/main" id="{3D24ED89-F180-4813-AB78-28ACCF96668C}"/>
                    </a:ext>
                  </a:extLst>
                </p:cNvPr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9050" tIns="19050" rIns="19050" bIns="1905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r>
                    <a:rPr sz="825"/>
                    <a:t>9</a:t>
                  </a:r>
                </a:p>
              </p:txBody>
            </p:sp>
          </p:grpSp>
        </p:grpSp>
        <p:sp>
          <p:nvSpPr>
            <p:cNvPr id="246" name="Shape 855">
              <a:extLst>
                <a:ext uri="{FF2B5EF4-FFF2-40B4-BE49-F238E27FC236}">
                  <a16:creationId xmlns:a16="http://schemas.microsoft.com/office/drawing/2014/main" id="{79AB6F24-B890-43BD-B2AD-EBF840A777CA}"/>
                </a:ext>
              </a:extLst>
            </p:cNvPr>
            <p:cNvSpPr/>
            <p:nvPr/>
          </p:nvSpPr>
          <p:spPr>
            <a:xfrm>
              <a:off x="3809943" y="1540761"/>
              <a:ext cx="1863664" cy="46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40" extrusionOk="0">
                  <a:moveTo>
                    <a:pt x="0" y="8414"/>
                  </a:moveTo>
                  <a:cubicBezTo>
                    <a:pt x="6868" y="-5060"/>
                    <a:pt x="14068" y="-2351"/>
                    <a:pt x="21600" y="16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675"/>
            </a:p>
          </p:txBody>
        </p:sp>
        <p:sp>
          <p:nvSpPr>
            <p:cNvPr id="247" name="Shape 856">
              <a:extLst>
                <a:ext uri="{FF2B5EF4-FFF2-40B4-BE49-F238E27FC236}">
                  <a16:creationId xmlns:a16="http://schemas.microsoft.com/office/drawing/2014/main" id="{266A86F1-3DB5-4DBD-AD4E-845CF05686DB}"/>
                </a:ext>
              </a:extLst>
            </p:cNvPr>
            <p:cNvSpPr/>
            <p:nvPr/>
          </p:nvSpPr>
          <p:spPr>
            <a:xfrm>
              <a:off x="7329768" y="2107735"/>
              <a:ext cx="1952079" cy="745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4" extrusionOk="0">
                  <a:moveTo>
                    <a:pt x="0" y="20177"/>
                  </a:moveTo>
                  <a:cubicBezTo>
                    <a:pt x="8452" y="21600"/>
                    <a:pt x="15652" y="14874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675"/>
            </a:p>
          </p:txBody>
        </p:sp>
        <p:sp>
          <p:nvSpPr>
            <p:cNvPr id="248" name="Shape 857">
              <a:extLst>
                <a:ext uri="{FF2B5EF4-FFF2-40B4-BE49-F238E27FC236}">
                  <a16:creationId xmlns:a16="http://schemas.microsoft.com/office/drawing/2014/main" id="{5A45417F-3F5F-4AEF-B204-5ACB2696CF5E}"/>
                </a:ext>
              </a:extLst>
            </p:cNvPr>
            <p:cNvSpPr/>
            <p:nvPr/>
          </p:nvSpPr>
          <p:spPr>
            <a:xfrm>
              <a:off x="10043997" y="2217340"/>
              <a:ext cx="383712" cy="2727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675"/>
            </a:p>
          </p:txBody>
        </p:sp>
        <p:sp>
          <p:nvSpPr>
            <p:cNvPr id="249" name="Shape 858">
              <a:extLst>
                <a:ext uri="{FF2B5EF4-FFF2-40B4-BE49-F238E27FC236}">
                  <a16:creationId xmlns:a16="http://schemas.microsoft.com/office/drawing/2014/main" id="{77571C61-10E1-43E6-95CF-407F8B4EE9A0}"/>
                </a:ext>
              </a:extLst>
            </p:cNvPr>
            <p:cNvSpPr/>
            <p:nvPr/>
          </p:nvSpPr>
          <p:spPr>
            <a:xfrm>
              <a:off x="7271031" y="4875080"/>
              <a:ext cx="2196921" cy="154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0796" y="20276"/>
                    <a:pt x="3596" y="1307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675"/>
            </a:p>
          </p:txBody>
        </p:sp>
        <p:sp>
          <p:nvSpPr>
            <p:cNvPr id="250" name="Shape 859">
              <a:extLst>
                <a:ext uri="{FF2B5EF4-FFF2-40B4-BE49-F238E27FC236}">
                  <a16:creationId xmlns:a16="http://schemas.microsoft.com/office/drawing/2014/main" id="{E8467985-2D6C-4A53-8A2C-D4931CE6D585}"/>
                </a:ext>
              </a:extLst>
            </p:cNvPr>
            <p:cNvSpPr/>
            <p:nvPr/>
          </p:nvSpPr>
          <p:spPr>
            <a:xfrm>
              <a:off x="3833603" y="3820843"/>
              <a:ext cx="1452419" cy="1067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77" extrusionOk="0">
                  <a:moveTo>
                    <a:pt x="21600" y="1378"/>
                  </a:moveTo>
                  <a:cubicBezTo>
                    <a:pt x="13138" y="-2923"/>
                    <a:pt x="5938" y="2843"/>
                    <a:pt x="0" y="1867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675"/>
            </a:p>
          </p:txBody>
        </p:sp>
        <p:sp>
          <p:nvSpPr>
            <p:cNvPr id="251" name="Shape 860">
              <a:extLst>
                <a:ext uri="{FF2B5EF4-FFF2-40B4-BE49-F238E27FC236}">
                  <a16:creationId xmlns:a16="http://schemas.microsoft.com/office/drawing/2014/main" id="{AAB4374C-220B-4EE8-B9AC-E3E32E94849D}"/>
                </a:ext>
              </a:extLst>
            </p:cNvPr>
            <p:cNvSpPr/>
            <p:nvPr/>
          </p:nvSpPr>
          <p:spPr>
            <a:xfrm>
              <a:off x="0" y="1356663"/>
              <a:ext cx="2568090" cy="177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661" extrusionOk="0">
                  <a:moveTo>
                    <a:pt x="0" y="17661"/>
                  </a:moveTo>
                  <a:cubicBezTo>
                    <a:pt x="2189" y="886"/>
                    <a:pt x="9389" y="-3939"/>
                    <a:pt x="21600" y="318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675"/>
            </a:p>
          </p:txBody>
        </p:sp>
        <p:sp>
          <p:nvSpPr>
            <p:cNvPr id="252" name="Shape 861">
              <a:extLst>
                <a:ext uri="{FF2B5EF4-FFF2-40B4-BE49-F238E27FC236}">
                  <a16:creationId xmlns:a16="http://schemas.microsoft.com/office/drawing/2014/main" id="{BC1E33A0-7325-465D-90EF-394BD32DED40}"/>
                </a:ext>
              </a:extLst>
            </p:cNvPr>
            <p:cNvSpPr/>
            <p:nvPr/>
          </p:nvSpPr>
          <p:spPr>
            <a:xfrm>
              <a:off x="2353804" y="6016426"/>
              <a:ext cx="1416426" cy="1919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73" h="21600" extrusionOk="0">
                  <a:moveTo>
                    <a:pt x="17173" y="21600"/>
                  </a:moveTo>
                  <a:cubicBezTo>
                    <a:pt x="-273" y="14160"/>
                    <a:pt x="-4427" y="6960"/>
                    <a:pt x="471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675"/>
            </a:p>
          </p:txBody>
        </p:sp>
      </p:grpSp>
      <p:grpSp>
        <p:nvGrpSpPr>
          <p:cNvPr id="306" name="Group 807">
            <a:extLst>
              <a:ext uri="{FF2B5EF4-FFF2-40B4-BE49-F238E27FC236}">
                <a16:creationId xmlns:a16="http://schemas.microsoft.com/office/drawing/2014/main" id="{E3290DBA-4B63-42FA-A1CE-7637F8FCB107}"/>
              </a:ext>
            </a:extLst>
          </p:cNvPr>
          <p:cNvGrpSpPr/>
          <p:nvPr/>
        </p:nvGrpSpPr>
        <p:grpSpPr>
          <a:xfrm>
            <a:off x="441460" y="3916426"/>
            <a:ext cx="750880" cy="966682"/>
            <a:chOff x="0" y="0"/>
            <a:chExt cx="2002345" cy="2577817"/>
          </a:xfrm>
        </p:grpSpPr>
        <p:sp>
          <p:nvSpPr>
            <p:cNvPr id="307" name="Shape 805">
              <a:extLst>
                <a:ext uri="{FF2B5EF4-FFF2-40B4-BE49-F238E27FC236}">
                  <a16:creationId xmlns:a16="http://schemas.microsoft.com/office/drawing/2014/main" id="{EF8B65B4-93AF-435A-88D8-7BB279EDC9CB}"/>
                </a:ext>
              </a:extLst>
            </p:cNvPr>
            <p:cNvSpPr/>
            <p:nvPr/>
          </p:nvSpPr>
          <p:spPr>
            <a:xfrm>
              <a:off x="0" y="0"/>
              <a:ext cx="1574135" cy="629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2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750"/>
                <a:t>Carrega SGBD</a:t>
              </a:r>
            </a:p>
          </p:txBody>
        </p:sp>
        <p:pic>
          <p:nvPicPr>
            <p:cNvPr id="308" name="pasted-image.tiff">
              <a:extLst>
                <a:ext uri="{FF2B5EF4-FFF2-40B4-BE49-F238E27FC236}">
                  <a16:creationId xmlns:a16="http://schemas.microsoft.com/office/drawing/2014/main" id="{83D64B54-6AD9-45E9-A379-374B4011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1889" t="6722" r="11629" b="4247"/>
            <a:stretch>
              <a:fillRect/>
            </a:stretch>
          </p:blipFill>
          <p:spPr>
            <a:xfrm>
              <a:off x="381178" y="690645"/>
              <a:ext cx="1621168" cy="1887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573" extrusionOk="0">
                  <a:moveTo>
                    <a:pt x="8890" y="4"/>
                  </a:moveTo>
                  <a:cubicBezTo>
                    <a:pt x="4496" y="28"/>
                    <a:pt x="2213" y="186"/>
                    <a:pt x="616" y="580"/>
                  </a:cubicBezTo>
                  <a:cubicBezTo>
                    <a:pt x="-69" y="750"/>
                    <a:pt x="-189" y="978"/>
                    <a:pt x="287" y="1197"/>
                  </a:cubicBezTo>
                  <a:cubicBezTo>
                    <a:pt x="542" y="1315"/>
                    <a:pt x="1326" y="2421"/>
                    <a:pt x="2515" y="4337"/>
                  </a:cubicBezTo>
                  <a:cubicBezTo>
                    <a:pt x="2722" y="4670"/>
                    <a:pt x="2972" y="5048"/>
                    <a:pt x="3071" y="5176"/>
                  </a:cubicBezTo>
                  <a:cubicBezTo>
                    <a:pt x="3226" y="5379"/>
                    <a:pt x="4957" y="7984"/>
                    <a:pt x="5401" y="8688"/>
                  </a:cubicBezTo>
                  <a:cubicBezTo>
                    <a:pt x="5489" y="8826"/>
                    <a:pt x="5912" y="9465"/>
                    <a:pt x="6343" y="10108"/>
                  </a:cubicBezTo>
                  <a:cubicBezTo>
                    <a:pt x="7767" y="12234"/>
                    <a:pt x="8701" y="13691"/>
                    <a:pt x="8844" y="13991"/>
                  </a:cubicBezTo>
                  <a:cubicBezTo>
                    <a:pt x="9027" y="14379"/>
                    <a:pt x="9073" y="14633"/>
                    <a:pt x="9147" y="15752"/>
                  </a:cubicBezTo>
                  <a:cubicBezTo>
                    <a:pt x="9181" y="16264"/>
                    <a:pt x="9275" y="17565"/>
                    <a:pt x="9358" y="18642"/>
                  </a:cubicBezTo>
                  <a:cubicBezTo>
                    <a:pt x="9442" y="19718"/>
                    <a:pt x="9524" y="20788"/>
                    <a:pt x="9538" y="21019"/>
                  </a:cubicBezTo>
                  <a:cubicBezTo>
                    <a:pt x="9553" y="21250"/>
                    <a:pt x="9616" y="21467"/>
                    <a:pt x="9677" y="21504"/>
                  </a:cubicBezTo>
                  <a:cubicBezTo>
                    <a:pt x="9757" y="21554"/>
                    <a:pt x="9949" y="21577"/>
                    <a:pt x="10182" y="21573"/>
                  </a:cubicBezTo>
                  <a:cubicBezTo>
                    <a:pt x="10414" y="21568"/>
                    <a:pt x="10688" y="21537"/>
                    <a:pt x="10912" y="21482"/>
                  </a:cubicBezTo>
                  <a:cubicBezTo>
                    <a:pt x="11182" y="21416"/>
                    <a:pt x="11324" y="21312"/>
                    <a:pt x="11401" y="21132"/>
                  </a:cubicBezTo>
                  <a:cubicBezTo>
                    <a:pt x="11495" y="20913"/>
                    <a:pt x="11574" y="20035"/>
                    <a:pt x="11797" y="16686"/>
                  </a:cubicBezTo>
                  <a:cubicBezTo>
                    <a:pt x="11844" y="15976"/>
                    <a:pt x="11917" y="15267"/>
                    <a:pt x="12018" y="14545"/>
                  </a:cubicBezTo>
                  <a:cubicBezTo>
                    <a:pt x="12054" y="14290"/>
                    <a:pt x="12261" y="13765"/>
                    <a:pt x="12476" y="13379"/>
                  </a:cubicBezTo>
                  <a:cubicBezTo>
                    <a:pt x="12953" y="12524"/>
                    <a:pt x="14359" y="10305"/>
                    <a:pt x="14545" y="10112"/>
                  </a:cubicBezTo>
                  <a:cubicBezTo>
                    <a:pt x="14731" y="9919"/>
                    <a:pt x="16392" y="7606"/>
                    <a:pt x="16392" y="7540"/>
                  </a:cubicBezTo>
                  <a:cubicBezTo>
                    <a:pt x="16392" y="7510"/>
                    <a:pt x="16650" y="7102"/>
                    <a:pt x="16963" y="6633"/>
                  </a:cubicBezTo>
                  <a:cubicBezTo>
                    <a:pt x="17276" y="6164"/>
                    <a:pt x="17624" y="5632"/>
                    <a:pt x="17740" y="5453"/>
                  </a:cubicBezTo>
                  <a:cubicBezTo>
                    <a:pt x="17856" y="5274"/>
                    <a:pt x="18171" y="4804"/>
                    <a:pt x="18440" y="4405"/>
                  </a:cubicBezTo>
                  <a:cubicBezTo>
                    <a:pt x="18709" y="4006"/>
                    <a:pt x="18929" y="3664"/>
                    <a:pt x="18929" y="3647"/>
                  </a:cubicBezTo>
                  <a:cubicBezTo>
                    <a:pt x="18929" y="3631"/>
                    <a:pt x="19263" y="3099"/>
                    <a:pt x="19670" y="2463"/>
                  </a:cubicBezTo>
                  <a:cubicBezTo>
                    <a:pt x="20140" y="1726"/>
                    <a:pt x="20507" y="1253"/>
                    <a:pt x="20688" y="1161"/>
                  </a:cubicBezTo>
                  <a:cubicBezTo>
                    <a:pt x="21411" y="796"/>
                    <a:pt x="20981" y="579"/>
                    <a:pt x="19037" y="326"/>
                  </a:cubicBezTo>
                  <a:cubicBezTo>
                    <a:pt x="17115" y="77"/>
                    <a:pt x="13983" y="-23"/>
                    <a:pt x="8890" y="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309" name="Imagem 308">
            <a:extLst>
              <a:ext uri="{FF2B5EF4-FFF2-40B4-BE49-F238E27FC236}">
                <a16:creationId xmlns:a16="http://schemas.microsoft.com/office/drawing/2014/main" id="{28AB9899-8DC4-47CB-8F9C-EDAB5669FE98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51749" y="3604012"/>
            <a:ext cx="4173227" cy="2180043"/>
          </a:xfrm>
          <a:prstGeom prst="rect">
            <a:avLst/>
          </a:prstGeom>
        </p:spPr>
      </p:pic>
      <p:grpSp>
        <p:nvGrpSpPr>
          <p:cNvPr id="310" name="Group 818">
            <a:extLst>
              <a:ext uri="{FF2B5EF4-FFF2-40B4-BE49-F238E27FC236}">
                <a16:creationId xmlns:a16="http://schemas.microsoft.com/office/drawing/2014/main" id="{562B835C-4182-42B4-A573-440CC4408B6B}"/>
              </a:ext>
            </a:extLst>
          </p:cNvPr>
          <p:cNvGrpSpPr/>
          <p:nvPr/>
        </p:nvGrpSpPr>
        <p:grpSpPr>
          <a:xfrm>
            <a:off x="263773" y="4543726"/>
            <a:ext cx="1106288" cy="1056453"/>
            <a:chOff x="-6507" y="0"/>
            <a:chExt cx="2950099" cy="2817206"/>
          </a:xfrm>
        </p:grpSpPr>
        <p:grpSp>
          <p:nvGrpSpPr>
            <p:cNvPr id="311" name="Group 813">
              <a:extLst>
                <a:ext uri="{FF2B5EF4-FFF2-40B4-BE49-F238E27FC236}">
                  <a16:creationId xmlns:a16="http://schemas.microsoft.com/office/drawing/2014/main" id="{4CF9C012-7086-460D-B1F7-91993EFD5F9B}"/>
                </a:ext>
              </a:extLst>
            </p:cNvPr>
            <p:cNvGrpSpPr/>
            <p:nvPr/>
          </p:nvGrpSpPr>
          <p:grpSpPr>
            <a:xfrm>
              <a:off x="567230" y="623623"/>
              <a:ext cx="1888304" cy="1667765"/>
              <a:chOff x="0" y="75472"/>
              <a:chExt cx="1888303" cy="1667764"/>
            </a:xfrm>
          </p:grpSpPr>
          <p:pic>
            <p:nvPicPr>
              <p:cNvPr id="315" name="image75.png" descr="Misc Database icon">
                <a:extLst>
                  <a:ext uri="{FF2B5EF4-FFF2-40B4-BE49-F238E27FC236}">
                    <a16:creationId xmlns:a16="http://schemas.microsoft.com/office/drawing/2014/main" id="{29ABC4B4-593B-4C34-B9D4-31C384C4A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7202" r="7202"/>
              <a:stretch>
                <a:fillRect/>
              </a:stretch>
            </p:blipFill>
            <p:spPr>
              <a:xfrm>
                <a:off x="428962" y="75472"/>
                <a:ext cx="1459342" cy="93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  <p:pic>
            <p:nvPicPr>
              <p:cNvPr id="316" name="image75.png" descr="Misc Database icon">
                <a:extLst>
                  <a:ext uri="{FF2B5EF4-FFF2-40B4-BE49-F238E27FC236}">
                    <a16:creationId xmlns:a16="http://schemas.microsoft.com/office/drawing/2014/main" id="{BBC5A5D3-FC6F-4B46-BCC5-4B61CAE9E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7202" r="7202"/>
              <a:stretch>
                <a:fillRect/>
              </a:stretch>
            </p:blipFill>
            <p:spPr>
              <a:xfrm>
                <a:off x="211076" y="415778"/>
                <a:ext cx="1459342" cy="93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  <p:pic>
            <p:nvPicPr>
              <p:cNvPr id="317" name="image75.png" descr="Misc Database icon">
                <a:extLst>
                  <a:ext uri="{FF2B5EF4-FFF2-40B4-BE49-F238E27FC236}">
                    <a16:creationId xmlns:a16="http://schemas.microsoft.com/office/drawing/2014/main" id="{86B51408-B9C9-49DA-8096-E42240B43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7202" r="7202"/>
              <a:stretch>
                <a:fillRect/>
              </a:stretch>
            </p:blipFill>
            <p:spPr>
              <a:xfrm>
                <a:off x="0" y="810350"/>
                <a:ext cx="1459342" cy="93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</p:grpSp>
        <p:grpSp>
          <p:nvGrpSpPr>
            <p:cNvPr id="312" name="Group 817">
              <a:extLst>
                <a:ext uri="{FF2B5EF4-FFF2-40B4-BE49-F238E27FC236}">
                  <a16:creationId xmlns:a16="http://schemas.microsoft.com/office/drawing/2014/main" id="{7E1E56D6-BCD7-43DA-ABF0-F00652C21896}"/>
                </a:ext>
              </a:extLst>
            </p:cNvPr>
            <p:cNvGrpSpPr/>
            <p:nvPr/>
          </p:nvGrpSpPr>
          <p:grpSpPr>
            <a:xfrm>
              <a:off x="-6508" y="0"/>
              <a:ext cx="2950100" cy="2817207"/>
              <a:chOff x="-10027" y="-43652"/>
              <a:chExt cx="2950099" cy="2817206"/>
            </a:xfrm>
          </p:grpSpPr>
          <p:pic>
            <p:nvPicPr>
              <p:cNvPr id="313" name="Imagem 312">
                <a:extLst>
                  <a:ext uri="{FF2B5EF4-FFF2-40B4-BE49-F238E27FC236}">
                    <a16:creationId xmlns:a16="http://schemas.microsoft.com/office/drawing/2014/main" id="{6EEA1B83-5F91-4257-ACA6-2094E4D968B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5483399">
                <a:off x="197548" y="26678"/>
                <a:ext cx="2534949" cy="2889460"/>
              </a:xfrm>
              <a:prstGeom prst="rect">
                <a:avLst/>
              </a:prstGeom>
              <a:effectLst/>
            </p:spPr>
          </p:pic>
          <p:sp>
            <p:nvSpPr>
              <p:cNvPr id="314" name="Shape 816">
                <a:extLst>
                  <a:ext uri="{FF2B5EF4-FFF2-40B4-BE49-F238E27FC236}">
                    <a16:creationId xmlns:a16="http://schemas.microsoft.com/office/drawing/2014/main" id="{5F0B7376-D04F-4C86-854A-7A1D437C3BA7}"/>
                  </a:ext>
                </a:extLst>
              </p:cNvPr>
              <p:cNvSpPr/>
              <p:nvPr/>
            </p:nvSpPr>
            <p:spPr>
              <a:xfrm>
                <a:off x="616241" y="-43653"/>
                <a:ext cx="1658764" cy="395057"/>
              </a:xfrm>
              <a:prstGeom prst="rect">
                <a:avLst/>
              </a:prstGeom>
              <a:blipFill rotWithShape="1">
                <a:blip r:embed="rId18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900" b="1" i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713"/>
                  <a:t>SQL Server</a:t>
                </a:r>
              </a:p>
            </p:txBody>
          </p:sp>
        </p:grpSp>
      </p:grpSp>
      <p:sp>
        <p:nvSpPr>
          <p:cNvPr id="318" name="Shape 819">
            <a:extLst>
              <a:ext uri="{FF2B5EF4-FFF2-40B4-BE49-F238E27FC236}">
                <a16:creationId xmlns:a16="http://schemas.microsoft.com/office/drawing/2014/main" id="{0ED34AC3-F036-41E7-A36D-1C61CF6A7CCB}"/>
              </a:ext>
            </a:extLst>
          </p:cNvPr>
          <p:cNvSpPr/>
          <p:nvPr/>
        </p:nvSpPr>
        <p:spPr>
          <a:xfrm>
            <a:off x="1916184" y="3509679"/>
            <a:ext cx="904857" cy="238767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 b="1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00"/>
              <a:t>Clientes</a:t>
            </a:r>
          </a:p>
        </p:txBody>
      </p:sp>
      <p:grpSp>
        <p:nvGrpSpPr>
          <p:cNvPr id="319" name="Group 828">
            <a:extLst>
              <a:ext uri="{FF2B5EF4-FFF2-40B4-BE49-F238E27FC236}">
                <a16:creationId xmlns:a16="http://schemas.microsoft.com/office/drawing/2014/main" id="{FBC4B9B1-ECFF-461A-A452-6EBE6BD14D32}"/>
              </a:ext>
            </a:extLst>
          </p:cNvPr>
          <p:cNvGrpSpPr/>
          <p:nvPr/>
        </p:nvGrpSpPr>
        <p:grpSpPr>
          <a:xfrm>
            <a:off x="3430399" y="3759330"/>
            <a:ext cx="778791" cy="1077654"/>
            <a:chOff x="0" y="0"/>
            <a:chExt cx="2076773" cy="2873744"/>
          </a:xfrm>
        </p:grpSpPr>
        <p:grpSp>
          <p:nvGrpSpPr>
            <p:cNvPr id="320" name="Group 824">
              <a:extLst>
                <a:ext uri="{FF2B5EF4-FFF2-40B4-BE49-F238E27FC236}">
                  <a16:creationId xmlns:a16="http://schemas.microsoft.com/office/drawing/2014/main" id="{3F1F6718-7173-46AA-8E04-7E513B67E891}"/>
                </a:ext>
              </a:extLst>
            </p:cNvPr>
            <p:cNvGrpSpPr/>
            <p:nvPr/>
          </p:nvGrpSpPr>
          <p:grpSpPr>
            <a:xfrm>
              <a:off x="0" y="8089"/>
              <a:ext cx="1621273" cy="2865656"/>
              <a:chOff x="0" y="0"/>
              <a:chExt cx="1621272" cy="2865654"/>
            </a:xfrm>
          </p:grpSpPr>
          <p:grpSp>
            <p:nvGrpSpPr>
              <p:cNvPr id="324" name="Group 822">
                <a:extLst>
                  <a:ext uri="{FF2B5EF4-FFF2-40B4-BE49-F238E27FC236}">
                    <a16:creationId xmlns:a16="http://schemas.microsoft.com/office/drawing/2014/main" id="{194380B4-5A25-4AD0-9FC9-369A4D93BC01}"/>
                  </a:ext>
                </a:extLst>
              </p:cNvPr>
              <p:cNvGrpSpPr/>
              <p:nvPr/>
            </p:nvGrpSpPr>
            <p:grpSpPr>
              <a:xfrm>
                <a:off x="0" y="-1"/>
                <a:ext cx="1621273" cy="2458321"/>
                <a:chOff x="0" y="-50800"/>
                <a:chExt cx="1621272" cy="2458319"/>
              </a:xfrm>
            </p:grpSpPr>
            <p:pic>
              <p:nvPicPr>
                <p:cNvPr id="326" name="pasted-image.pdf">
                  <a:extLst>
                    <a:ext uri="{FF2B5EF4-FFF2-40B4-BE49-F238E27FC236}">
                      <a16:creationId xmlns:a16="http://schemas.microsoft.com/office/drawing/2014/main" id="{C827D82D-A762-4C91-B8FC-B1811799F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0" y="1817964"/>
                  <a:ext cx="1621273" cy="58955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7" name="pasted-image.tiff">
                  <a:extLst>
                    <a:ext uri="{FF2B5EF4-FFF2-40B4-BE49-F238E27FC236}">
                      <a16:creationId xmlns:a16="http://schemas.microsoft.com/office/drawing/2014/main" id="{CD1B2145-565B-442F-B811-A85CFC6EA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451" t="36" r="11"/>
                <a:stretch>
                  <a:fillRect/>
                </a:stretch>
              </p:blipFill>
              <p:spPr>
                <a:xfrm>
                  <a:off x="39029" y="-50801"/>
                  <a:ext cx="1268838" cy="1725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1" h="21600" extrusionOk="0">
                      <a:moveTo>
                        <a:pt x="8613" y="0"/>
                      </a:moveTo>
                      <a:cubicBezTo>
                        <a:pt x="4221" y="9"/>
                        <a:pt x="1349" y="30"/>
                        <a:pt x="1312" y="75"/>
                      </a:cubicBezTo>
                      <a:cubicBezTo>
                        <a:pt x="1274" y="120"/>
                        <a:pt x="981" y="159"/>
                        <a:pt x="660" y="159"/>
                      </a:cubicBezTo>
                      <a:lnTo>
                        <a:pt x="74" y="159"/>
                      </a:lnTo>
                      <a:lnTo>
                        <a:pt x="74" y="1178"/>
                      </a:lnTo>
                      <a:cubicBezTo>
                        <a:pt x="74" y="1940"/>
                        <a:pt x="117" y="2240"/>
                        <a:pt x="243" y="2380"/>
                      </a:cubicBezTo>
                      <a:cubicBezTo>
                        <a:pt x="379" y="2532"/>
                        <a:pt x="390" y="2599"/>
                        <a:pt x="276" y="2733"/>
                      </a:cubicBezTo>
                      <a:cubicBezTo>
                        <a:pt x="105" y="2935"/>
                        <a:pt x="75" y="4778"/>
                        <a:pt x="243" y="4855"/>
                      </a:cubicBezTo>
                      <a:cubicBezTo>
                        <a:pt x="415" y="4933"/>
                        <a:pt x="379" y="5228"/>
                        <a:pt x="189" y="5282"/>
                      </a:cubicBezTo>
                      <a:cubicBezTo>
                        <a:pt x="56" y="5320"/>
                        <a:pt x="-6" y="5776"/>
                        <a:pt x="0" y="6251"/>
                      </a:cubicBezTo>
                      <a:cubicBezTo>
                        <a:pt x="7" y="6726"/>
                        <a:pt x="81" y="7214"/>
                        <a:pt x="216" y="7324"/>
                      </a:cubicBezTo>
                      <a:cubicBezTo>
                        <a:pt x="401" y="7476"/>
                        <a:pt x="401" y="7492"/>
                        <a:pt x="216" y="7593"/>
                      </a:cubicBezTo>
                      <a:cubicBezTo>
                        <a:pt x="75" y="7668"/>
                        <a:pt x="4" y="8144"/>
                        <a:pt x="0" y="8631"/>
                      </a:cubicBezTo>
                      <a:cubicBezTo>
                        <a:pt x="-3" y="9118"/>
                        <a:pt x="63" y="9615"/>
                        <a:pt x="202" y="9729"/>
                      </a:cubicBezTo>
                      <a:cubicBezTo>
                        <a:pt x="345" y="9845"/>
                        <a:pt x="363" y="9903"/>
                        <a:pt x="263" y="9993"/>
                      </a:cubicBezTo>
                      <a:cubicBezTo>
                        <a:pt x="168" y="10077"/>
                        <a:pt x="130" y="11108"/>
                        <a:pt x="135" y="13754"/>
                      </a:cubicBezTo>
                      <a:cubicBezTo>
                        <a:pt x="139" y="16035"/>
                        <a:pt x="102" y="17409"/>
                        <a:pt x="34" y="17426"/>
                      </a:cubicBezTo>
                      <a:cubicBezTo>
                        <a:pt x="-89" y="17456"/>
                        <a:pt x="309" y="17728"/>
                        <a:pt x="3378" y="19727"/>
                      </a:cubicBezTo>
                      <a:cubicBezTo>
                        <a:pt x="4571" y="20504"/>
                        <a:pt x="5762" y="21211"/>
                        <a:pt x="6022" y="21297"/>
                      </a:cubicBezTo>
                      <a:cubicBezTo>
                        <a:pt x="6282" y="21383"/>
                        <a:pt x="6569" y="21483"/>
                        <a:pt x="6661" y="21520"/>
                      </a:cubicBezTo>
                      <a:cubicBezTo>
                        <a:pt x="6754" y="21558"/>
                        <a:pt x="10132" y="21592"/>
                        <a:pt x="14170" y="21595"/>
                      </a:cubicBezTo>
                      <a:lnTo>
                        <a:pt x="21511" y="21600"/>
                      </a:lnTo>
                      <a:lnTo>
                        <a:pt x="21511" y="20547"/>
                      </a:lnTo>
                      <a:cubicBezTo>
                        <a:pt x="21511" y="19728"/>
                        <a:pt x="21474" y="19461"/>
                        <a:pt x="21343" y="19354"/>
                      </a:cubicBezTo>
                      <a:cubicBezTo>
                        <a:pt x="21195" y="19234"/>
                        <a:pt x="21177" y="18249"/>
                        <a:pt x="21195" y="11453"/>
                      </a:cubicBezTo>
                      <a:cubicBezTo>
                        <a:pt x="21206" y="7183"/>
                        <a:pt x="21214" y="3147"/>
                        <a:pt x="21215" y="2484"/>
                      </a:cubicBezTo>
                      <a:cubicBezTo>
                        <a:pt x="21216" y="1822"/>
                        <a:pt x="21194" y="1204"/>
                        <a:pt x="21161" y="1113"/>
                      </a:cubicBezTo>
                      <a:cubicBezTo>
                        <a:pt x="21120" y="999"/>
                        <a:pt x="20957" y="928"/>
                        <a:pt x="20656" y="884"/>
                      </a:cubicBezTo>
                      <a:cubicBezTo>
                        <a:pt x="19630" y="736"/>
                        <a:pt x="14417" y="159"/>
                        <a:pt x="14103" y="159"/>
                      </a:cubicBezTo>
                      <a:cubicBezTo>
                        <a:pt x="13914" y="159"/>
                        <a:pt x="13731" y="120"/>
                        <a:pt x="13693" y="75"/>
                      </a:cubicBezTo>
                      <a:cubicBezTo>
                        <a:pt x="13656" y="31"/>
                        <a:pt x="11644" y="9"/>
                        <a:pt x="8613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25" name="Shape 823">
                <a:extLst>
                  <a:ext uri="{FF2B5EF4-FFF2-40B4-BE49-F238E27FC236}">
                    <a16:creationId xmlns:a16="http://schemas.microsoft.com/office/drawing/2014/main" id="{4E5829D2-CFD6-4D68-9C47-288FC343DD2A}"/>
                  </a:ext>
                </a:extLst>
              </p:cNvPr>
              <p:cNvSpPr/>
              <p:nvPr/>
            </p:nvSpPr>
            <p:spPr>
              <a:xfrm>
                <a:off x="617" y="2544809"/>
                <a:ext cx="1574135" cy="320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sz="18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675"/>
                  <a:t>Windows</a:t>
                </a:r>
              </a:p>
            </p:txBody>
          </p:sp>
        </p:grpSp>
        <p:grpSp>
          <p:nvGrpSpPr>
            <p:cNvPr id="321" name="Group 827">
              <a:extLst>
                <a:ext uri="{FF2B5EF4-FFF2-40B4-BE49-F238E27FC236}">
                  <a16:creationId xmlns:a16="http://schemas.microsoft.com/office/drawing/2014/main" id="{47D3CA87-BB4F-42D2-B3DF-2E38D8A27219}"/>
                </a:ext>
              </a:extLst>
            </p:cNvPr>
            <p:cNvGrpSpPr/>
            <p:nvPr/>
          </p:nvGrpSpPr>
          <p:grpSpPr>
            <a:xfrm>
              <a:off x="1470296" y="0"/>
              <a:ext cx="606478" cy="711108"/>
              <a:chOff x="0" y="0"/>
              <a:chExt cx="606477" cy="711107"/>
            </a:xfrm>
          </p:grpSpPr>
          <p:sp>
            <p:nvSpPr>
              <p:cNvPr id="322" name="Shape 825">
                <a:extLst>
                  <a:ext uri="{FF2B5EF4-FFF2-40B4-BE49-F238E27FC236}">
                    <a16:creationId xmlns:a16="http://schemas.microsoft.com/office/drawing/2014/main" id="{31D5B04E-7DA8-439C-B81D-DED8C27F8495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13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23" name="Shape 826">
                <a:extLst>
                  <a:ext uri="{FF2B5EF4-FFF2-40B4-BE49-F238E27FC236}">
                    <a16:creationId xmlns:a16="http://schemas.microsoft.com/office/drawing/2014/main" id="{ED8DF4F2-92A6-41D9-B60E-876946E60639}"/>
                  </a:ext>
                </a:extLst>
              </p:cNvPr>
              <p:cNvSpPr/>
              <p:nvPr/>
            </p:nvSpPr>
            <p:spPr>
              <a:xfrm>
                <a:off x="103633" y="0"/>
                <a:ext cx="399209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/>
                  <a:t>10</a:t>
                </a:r>
              </a:p>
            </p:txBody>
          </p:sp>
        </p:grpSp>
      </p:grpSp>
      <p:sp>
        <p:nvSpPr>
          <p:cNvPr id="328" name="Shape 862">
            <a:extLst>
              <a:ext uri="{FF2B5EF4-FFF2-40B4-BE49-F238E27FC236}">
                <a16:creationId xmlns:a16="http://schemas.microsoft.com/office/drawing/2014/main" id="{481E380E-AADE-40A1-A976-C562D562C2D4}"/>
              </a:ext>
            </a:extLst>
          </p:cNvPr>
          <p:cNvSpPr/>
          <p:nvPr/>
        </p:nvSpPr>
        <p:spPr>
          <a:xfrm>
            <a:off x="2523580" y="3967981"/>
            <a:ext cx="1073711" cy="307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329" name="Shape 863">
            <a:extLst>
              <a:ext uri="{FF2B5EF4-FFF2-40B4-BE49-F238E27FC236}">
                <a16:creationId xmlns:a16="http://schemas.microsoft.com/office/drawing/2014/main" id="{0C97C86E-0430-4F2E-968E-371F5C958A11}"/>
              </a:ext>
            </a:extLst>
          </p:cNvPr>
          <p:cNvSpPr/>
          <p:nvPr/>
        </p:nvSpPr>
        <p:spPr>
          <a:xfrm>
            <a:off x="2410380" y="4485582"/>
            <a:ext cx="652382" cy="37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15" extrusionOk="0">
                <a:moveTo>
                  <a:pt x="0" y="602"/>
                </a:moveTo>
                <a:cubicBezTo>
                  <a:pt x="10828" y="-2085"/>
                  <a:pt x="18028" y="4219"/>
                  <a:pt x="21600" y="19515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330" name="Shape 864">
            <a:extLst>
              <a:ext uri="{FF2B5EF4-FFF2-40B4-BE49-F238E27FC236}">
                <a16:creationId xmlns:a16="http://schemas.microsoft.com/office/drawing/2014/main" id="{5674B9E0-D680-48C4-8F02-09BE131E5924}"/>
              </a:ext>
            </a:extLst>
          </p:cNvPr>
          <p:cNvSpPr/>
          <p:nvPr/>
        </p:nvSpPr>
        <p:spPr>
          <a:xfrm>
            <a:off x="1258613" y="5333796"/>
            <a:ext cx="1138451" cy="185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35" extrusionOk="0">
                <a:moveTo>
                  <a:pt x="21600" y="11169"/>
                </a:moveTo>
                <a:cubicBezTo>
                  <a:pt x="14979" y="21600"/>
                  <a:pt x="7779" y="17877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331" name="Shape 865">
            <a:extLst>
              <a:ext uri="{FF2B5EF4-FFF2-40B4-BE49-F238E27FC236}">
                <a16:creationId xmlns:a16="http://schemas.microsoft.com/office/drawing/2014/main" id="{9FA1B26E-677E-40D1-9BB1-A6B30EE0259C}"/>
              </a:ext>
            </a:extLst>
          </p:cNvPr>
          <p:cNvSpPr/>
          <p:nvPr/>
        </p:nvSpPr>
        <p:spPr>
          <a:xfrm>
            <a:off x="5144753" y="4504331"/>
            <a:ext cx="1106421" cy="461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9" extrusionOk="0">
                <a:moveTo>
                  <a:pt x="21600" y="3038"/>
                </a:moveTo>
                <a:cubicBezTo>
                  <a:pt x="13557" y="21600"/>
                  <a:pt x="6357" y="20587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332" name="image27.png">
            <a:extLst>
              <a:ext uri="{FF2B5EF4-FFF2-40B4-BE49-F238E27FC236}">
                <a16:creationId xmlns:a16="http://schemas.microsoft.com/office/drawing/2014/main" id="{D71870D9-FA48-4C31-91C2-E4FB2E46BD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4061891"/>
            <a:ext cx="847395" cy="4725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Group 840">
            <a:extLst>
              <a:ext uri="{FF2B5EF4-FFF2-40B4-BE49-F238E27FC236}">
                <a16:creationId xmlns:a16="http://schemas.microsoft.com/office/drawing/2014/main" id="{266BA6AC-845E-4B98-A968-9D33AFF39B5F}"/>
              </a:ext>
            </a:extLst>
          </p:cNvPr>
          <p:cNvGrpSpPr/>
          <p:nvPr/>
        </p:nvGrpSpPr>
        <p:grpSpPr>
          <a:xfrm>
            <a:off x="1772051" y="3852034"/>
            <a:ext cx="872775" cy="780785"/>
            <a:chOff x="0" y="0"/>
            <a:chExt cx="2327398" cy="2082093"/>
          </a:xfrm>
        </p:grpSpPr>
        <p:grpSp>
          <p:nvGrpSpPr>
            <p:cNvPr id="334" name="Group 836">
              <a:extLst>
                <a:ext uri="{FF2B5EF4-FFF2-40B4-BE49-F238E27FC236}">
                  <a16:creationId xmlns:a16="http://schemas.microsoft.com/office/drawing/2014/main" id="{3856092D-0325-4679-91EF-D6C3B89002AE}"/>
                </a:ext>
              </a:extLst>
            </p:cNvPr>
            <p:cNvGrpSpPr/>
            <p:nvPr/>
          </p:nvGrpSpPr>
          <p:grpSpPr>
            <a:xfrm>
              <a:off x="0" y="0"/>
              <a:ext cx="1640304" cy="2082094"/>
              <a:chOff x="0" y="0"/>
              <a:chExt cx="1640303" cy="2082093"/>
            </a:xfrm>
          </p:grpSpPr>
          <p:pic>
            <p:nvPicPr>
              <p:cNvPr id="338" name="image93.png">
                <a:extLst>
                  <a:ext uri="{FF2B5EF4-FFF2-40B4-BE49-F238E27FC236}">
                    <a16:creationId xmlns:a16="http://schemas.microsoft.com/office/drawing/2014/main" id="{F7040162-90A2-4423-849E-5E45C247E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 l="20833" r="20833"/>
              <a:stretch>
                <a:fillRect/>
              </a:stretch>
            </p:blipFill>
            <p:spPr>
              <a:xfrm>
                <a:off x="18888" y="626897"/>
                <a:ext cx="1621416" cy="14551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9" name="Shape 835">
                <a:extLst>
                  <a:ext uri="{FF2B5EF4-FFF2-40B4-BE49-F238E27FC236}">
                    <a16:creationId xmlns:a16="http://schemas.microsoft.com/office/drawing/2014/main" id="{08D9B052-8E81-4BDF-8094-A1E4BC735EA5}"/>
                  </a:ext>
                </a:extLst>
              </p:cNvPr>
              <p:cNvSpPr/>
              <p:nvPr/>
            </p:nvSpPr>
            <p:spPr>
              <a:xfrm>
                <a:off x="0" y="0"/>
                <a:ext cx="1574135" cy="6254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160734">
                  <a:tabLst>
                    <a:tab pos="561975" algn="l"/>
                  </a:tabLst>
                  <a:defRPr sz="20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750"/>
                  <a:t>Parse PLOG</a:t>
                </a:r>
              </a:p>
              <a:p>
                <a:pPr defTabSz="160734">
                  <a:tabLst>
                    <a:tab pos="561975" algn="l"/>
                  </a:tabLst>
                  <a:defRPr sz="20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750"/>
                  <a:t>para TXT</a:t>
                </a:r>
              </a:p>
            </p:txBody>
          </p:sp>
        </p:grpSp>
        <p:grpSp>
          <p:nvGrpSpPr>
            <p:cNvPr id="335" name="Group 839">
              <a:extLst>
                <a:ext uri="{FF2B5EF4-FFF2-40B4-BE49-F238E27FC236}">
                  <a16:creationId xmlns:a16="http://schemas.microsoft.com/office/drawing/2014/main" id="{32028BCC-5E37-4117-869C-D69D749EFCC3}"/>
                </a:ext>
              </a:extLst>
            </p:cNvPr>
            <p:cNvGrpSpPr/>
            <p:nvPr/>
          </p:nvGrpSpPr>
          <p:grpSpPr>
            <a:xfrm>
              <a:off x="1720921" y="0"/>
              <a:ext cx="606478" cy="711108"/>
              <a:chOff x="0" y="0"/>
              <a:chExt cx="606477" cy="711107"/>
            </a:xfrm>
          </p:grpSpPr>
          <p:sp>
            <p:nvSpPr>
              <p:cNvPr id="336" name="Shape 837">
                <a:extLst>
                  <a:ext uri="{FF2B5EF4-FFF2-40B4-BE49-F238E27FC236}">
                    <a16:creationId xmlns:a16="http://schemas.microsoft.com/office/drawing/2014/main" id="{B8959A52-E7C7-48A4-BCEC-4911F5898A19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13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37" name="Shape 838">
                <a:extLst>
                  <a:ext uri="{FF2B5EF4-FFF2-40B4-BE49-F238E27FC236}">
                    <a16:creationId xmlns:a16="http://schemas.microsoft.com/office/drawing/2014/main" id="{38525DAF-89B8-43D7-9D56-810FCDB29B39}"/>
                  </a:ext>
                </a:extLst>
              </p:cNvPr>
              <p:cNvSpPr/>
              <p:nvPr/>
            </p:nvSpPr>
            <p:spPr>
              <a:xfrm>
                <a:off x="103633" y="0"/>
                <a:ext cx="399209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825"/>
                  <a:t>11</a:t>
                </a:r>
              </a:p>
            </p:txBody>
          </p:sp>
        </p:grpSp>
      </p:grpSp>
      <p:grpSp>
        <p:nvGrpSpPr>
          <p:cNvPr id="340" name="Group 847">
            <a:extLst>
              <a:ext uri="{FF2B5EF4-FFF2-40B4-BE49-F238E27FC236}">
                <a16:creationId xmlns:a16="http://schemas.microsoft.com/office/drawing/2014/main" id="{39679703-42B1-4334-8C8A-88F2A536B678}"/>
              </a:ext>
            </a:extLst>
          </p:cNvPr>
          <p:cNvGrpSpPr/>
          <p:nvPr/>
        </p:nvGrpSpPr>
        <p:grpSpPr>
          <a:xfrm>
            <a:off x="2467929" y="4905671"/>
            <a:ext cx="828118" cy="792345"/>
            <a:chOff x="0" y="0"/>
            <a:chExt cx="2208312" cy="2112918"/>
          </a:xfrm>
        </p:grpSpPr>
        <p:grpSp>
          <p:nvGrpSpPr>
            <p:cNvPr id="341" name="Group 843">
              <a:extLst>
                <a:ext uri="{FF2B5EF4-FFF2-40B4-BE49-F238E27FC236}">
                  <a16:creationId xmlns:a16="http://schemas.microsoft.com/office/drawing/2014/main" id="{FE669CEA-547C-4E11-B975-DC7830AA5909}"/>
                </a:ext>
              </a:extLst>
            </p:cNvPr>
            <p:cNvGrpSpPr/>
            <p:nvPr/>
          </p:nvGrpSpPr>
          <p:grpSpPr>
            <a:xfrm>
              <a:off x="0" y="0"/>
              <a:ext cx="1621415" cy="2112919"/>
              <a:chOff x="0" y="0"/>
              <a:chExt cx="1621414" cy="2112918"/>
            </a:xfrm>
          </p:grpSpPr>
          <p:pic>
            <p:nvPicPr>
              <p:cNvPr id="345" name="image93.png">
                <a:extLst>
                  <a:ext uri="{FF2B5EF4-FFF2-40B4-BE49-F238E27FC236}">
                    <a16:creationId xmlns:a16="http://schemas.microsoft.com/office/drawing/2014/main" id="{31AF5B14-72F4-4BEA-A4CB-06CB4B8C3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 l="20833" r="20833"/>
              <a:stretch>
                <a:fillRect/>
              </a:stretch>
            </p:blipFill>
            <p:spPr>
              <a:xfrm>
                <a:off x="0" y="657722"/>
                <a:ext cx="1621415" cy="14551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46" name="Shape 842">
                <a:extLst>
                  <a:ext uri="{FF2B5EF4-FFF2-40B4-BE49-F238E27FC236}">
                    <a16:creationId xmlns:a16="http://schemas.microsoft.com/office/drawing/2014/main" id="{CDD3DCE6-ACC2-4643-835D-199544F03B06}"/>
                  </a:ext>
                </a:extLst>
              </p:cNvPr>
              <p:cNvSpPr/>
              <p:nvPr/>
            </p:nvSpPr>
            <p:spPr>
              <a:xfrm>
                <a:off x="23548" y="0"/>
                <a:ext cx="1574136" cy="6254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sz="20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750"/>
                  <a:t>Cria Script de Carga</a:t>
                </a:r>
              </a:p>
            </p:txBody>
          </p:sp>
        </p:grpSp>
        <p:grpSp>
          <p:nvGrpSpPr>
            <p:cNvPr id="342" name="Group 846">
              <a:extLst>
                <a:ext uri="{FF2B5EF4-FFF2-40B4-BE49-F238E27FC236}">
                  <a16:creationId xmlns:a16="http://schemas.microsoft.com/office/drawing/2014/main" id="{02C02C2C-0EEB-4B8B-86D4-FB923D89FC1A}"/>
                </a:ext>
              </a:extLst>
            </p:cNvPr>
            <p:cNvGrpSpPr/>
            <p:nvPr/>
          </p:nvGrpSpPr>
          <p:grpSpPr>
            <a:xfrm>
              <a:off x="1601835" y="142105"/>
              <a:ext cx="606478" cy="711108"/>
              <a:chOff x="0" y="0"/>
              <a:chExt cx="606477" cy="711107"/>
            </a:xfrm>
          </p:grpSpPr>
          <p:sp>
            <p:nvSpPr>
              <p:cNvPr id="343" name="Shape 844">
                <a:extLst>
                  <a:ext uri="{FF2B5EF4-FFF2-40B4-BE49-F238E27FC236}">
                    <a16:creationId xmlns:a16="http://schemas.microsoft.com/office/drawing/2014/main" id="{D1121E17-A58B-453B-8E7C-C41C4A398A7A}"/>
                  </a:ext>
                </a:extLst>
              </p:cNvPr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13"/>
                <a:srcRect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blurRad="63500" dist="127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44" name="Shape 845">
                <a:extLst>
                  <a:ext uri="{FF2B5EF4-FFF2-40B4-BE49-F238E27FC236}">
                    <a16:creationId xmlns:a16="http://schemas.microsoft.com/office/drawing/2014/main" id="{DF133CE1-2AAD-4570-A399-4A17BA4A8976}"/>
                  </a:ext>
                </a:extLst>
              </p:cNvPr>
              <p:cNvSpPr/>
              <p:nvPr/>
            </p:nvSpPr>
            <p:spPr>
              <a:xfrm>
                <a:off x="103633" y="0"/>
                <a:ext cx="399209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numCol="1" anchor="ctr">
                <a:noAutofit/>
              </a:bodyPr>
              <a:lstStyle>
                <a:lvl1pPr defTabSz="584200">
                  <a:defRPr sz="21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rPr sz="788"/>
                  <a:t>12</a:t>
                </a:r>
              </a:p>
            </p:txBody>
          </p:sp>
        </p:grpSp>
      </p:grpSp>
      <p:grpSp>
        <p:nvGrpSpPr>
          <p:cNvPr id="347" name="Group 850">
            <a:extLst>
              <a:ext uri="{FF2B5EF4-FFF2-40B4-BE49-F238E27FC236}">
                <a16:creationId xmlns:a16="http://schemas.microsoft.com/office/drawing/2014/main" id="{0F7CC193-CFD5-4785-BFDE-4E52B962559A}"/>
              </a:ext>
            </a:extLst>
          </p:cNvPr>
          <p:cNvGrpSpPr/>
          <p:nvPr/>
        </p:nvGrpSpPr>
        <p:grpSpPr>
          <a:xfrm>
            <a:off x="282016" y="3771387"/>
            <a:ext cx="227430" cy="266666"/>
            <a:chOff x="0" y="0"/>
            <a:chExt cx="606477" cy="711107"/>
          </a:xfrm>
        </p:grpSpPr>
        <p:sp>
          <p:nvSpPr>
            <p:cNvPr id="348" name="Shape 848">
              <a:extLst>
                <a:ext uri="{FF2B5EF4-FFF2-40B4-BE49-F238E27FC236}">
                  <a16:creationId xmlns:a16="http://schemas.microsoft.com/office/drawing/2014/main" id="{9A68B8CE-D2DE-4373-8404-C2C7846ABAF5}"/>
                </a:ext>
              </a:extLst>
            </p:cNvPr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349" name="Shape 849">
              <a:extLst>
                <a:ext uri="{FF2B5EF4-FFF2-40B4-BE49-F238E27FC236}">
                  <a16:creationId xmlns:a16="http://schemas.microsoft.com/office/drawing/2014/main" id="{E6491F66-7C40-48D8-8974-A8C1DCB8525C}"/>
                </a:ext>
              </a:extLst>
            </p:cNvPr>
            <p:cNvSpPr/>
            <p:nvPr/>
          </p:nvSpPr>
          <p:spPr>
            <a:xfrm>
              <a:off x="103633" y="0"/>
              <a:ext cx="399209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1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r>
                <a:rPr sz="788"/>
                <a:t>13</a:t>
              </a:r>
            </a:p>
          </p:txBody>
        </p:sp>
      </p:grpSp>
      <p:sp>
        <p:nvSpPr>
          <p:cNvPr id="350" name="Shape 866">
            <a:extLst>
              <a:ext uri="{FF2B5EF4-FFF2-40B4-BE49-F238E27FC236}">
                <a16:creationId xmlns:a16="http://schemas.microsoft.com/office/drawing/2014/main" id="{EF509B61-E894-4EBE-8EC3-E34639228458}"/>
              </a:ext>
            </a:extLst>
          </p:cNvPr>
          <p:cNvSpPr/>
          <p:nvPr/>
        </p:nvSpPr>
        <p:spPr>
          <a:xfrm>
            <a:off x="4325039" y="3836738"/>
            <a:ext cx="765150" cy="23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17193" extrusionOk="0">
                <a:moveTo>
                  <a:pt x="0" y="4639"/>
                </a:moveTo>
                <a:cubicBezTo>
                  <a:pt x="14416" y="-4407"/>
                  <a:pt x="21600" y="-222"/>
                  <a:pt x="21551" y="1719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 sz="675"/>
          </a:p>
        </p:txBody>
      </p:sp>
    </p:spTree>
    <p:extLst>
      <p:ext uri="{BB962C8B-B14F-4D97-AF65-F5344CB8AC3E}">
        <p14:creationId xmlns:p14="http://schemas.microsoft.com/office/powerpoint/2010/main" val="2241249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95" y="6057576"/>
            <a:ext cx="3185810" cy="60394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2B2270-DFBC-4CCE-BB0F-CAF8998D958F}"/>
              </a:ext>
            </a:extLst>
          </p:cNvPr>
          <p:cNvSpPr txBox="1"/>
          <p:nvPr/>
        </p:nvSpPr>
        <p:spPr>
          <a:xfrm>
            <a:off x="2054957" y="1146479"/>
            <a:ext cx="489204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Casos de uso</a:t>
            </a:r>
          </a:p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Q-Ware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4BD603-FB8C-45BF-B3A6-29B7DE3AC319}"/>
              </a:ext>
            </a:extLst>
          </p:cNvPr>
          <p:cNvSpPr txBox="1"/>
          <p:nvPr/>
        </p:nvSpPr>
        <p:spPr>
          <a:xfrm>
            <a:off x="1526959" y="3098418"/>
            <a:ext cx="609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CASO Min. Saúde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C5944936-6448-4A60-A1E9-3F3A083ADC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00779" y="1005855"/>
              <a:ext cx="2286000" cy="1714500"/>
            </p:xfrm>
            <a:graphic>
              <a:graphicData uri="http://schemas.microsoft.com/office/powerpoint/2016/slidezoom">
                <pslz:sldZm>
                  <pslz:sldZmObj sldId="352" cId="430112477">
                    <pslz:zmPr id="{CD19E4DD-A254-4962-9F41-5CF4A7B409B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5944936-6448-4A60-A1E9-3F3A083AD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900779" y="1005855"/>
                <a:ext cx="2286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243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18015" y="101075"/>
            <a:ext cx="3089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Ministério da Saúde</a:t>
            </a:r>
          </a:p>
        </p:txBody>
      </p:sp>
      <p:grpSp>
        <p:nvGrpSpPr>
          <p:cNvPr id="5" name="Group 278">
            <a:extLst>
              <a:ext uri="{FF2B5EF4-FFF2-40B4-BE49-F238E27FC236}">
                <a16:creationId xmlns:a16="http://schemas.microsoft.com/office/drawing/2014/main" id="{5D363F5D-D9CB-4071-9F16-BD879FF33D78}"/>
              </a:ext>
            </a:extLst>
          </p:cNvPr>
          <p:cNvGrpSpPr>
            <a:grpSpLocks/>
          </p:cNvGrpSpPr>
          <p:nvPr/>
        </p:nvGrpSpPr>
        <p:grpSpPr bwMode="auto">
          <a:xfrm>
            <a:off x="83973" y="1074017"/>
            <a:ext cx="8899525" cy="5103812"/>
            <a:chOff x="0" y="0"/>
            <a:chExt cx="12899213" cy="7397509"/>
          </a:xfrm>
        </p:grpSpPr>
        <p:sp>
          <p:nvSpPr>
            <p:cNvPr id="6" name="Shape 225">
              <a:extLst>
                <a:ext uri="{FF2B5EF4-FFF2-40B4-BE49-F238E27FC236}">
                  <a16:creationId xmlns:a16="http://schemas.microsoft.com/office/drawing/2014/main" id="{2D74AF15-F60B-4B80-A69B-880E15EB8562}"/>
                </a:ext>
              </a:extLst>
            </p:cNvPr>
            <p:cNvSpPr/>
            <p:nvPr/>
          </p:nvSpPr>
          <p:spPr>
            <a:xfrm>
              <a:off x="0" y="85134"/>
              <a:ext cx="12899213" cy="7229541"/>
            </a:xfrm>
            <a:prstGeom prst="roundRect">
              <a:avLst>
                <a:gd name="adj" fmla="val 9698"/>
              </a:avLst>
            </a:prstGeom>
            <a:blipFill rotWithShape="1">
              <a:blip r:embed="rId4">
                <a:alphaModFix amt="60675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eaLnBrk="1" hangingPunct="1">
                <a:defRPr>
                  <a:solidFill>
                    <a:srgbClr val="FFFF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7" name="Group 228">
              <a:extLst>
                <a:ext uri="{FF2B5EF4-FFF2-40B4-BE49-F238E27FC236}">
                  <a16:creationId xmlns:a16="http://schemas.microsoft.com/office/drawing/2014/main" id="{8501910E-CE11-489F-999B-FBFEC8E680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424" y="1703461"/>
              <a:ext cx="4838365" cy="2287706"/>
              <a:chOff x="0" y="0"/>
              <a:chExt cx="4838363" cy="2287704"/>
            </a:xfrm>
          </p:grpSpPr>
          <p:pic>
            <p:nvPicPr>
              <p:cNvPr id="57" name="pasted-image.png">
                <a:extLst>
                  <a:ext uri="{FF2B5EF4-FFF2-40B4-BE49-F238E27FC236}">
                    <a16:creationId xmlns:a16="http://schemas.microsoft.com/office/drawing/2014/main" id="{D86C0F8C-20C5-4B4E-A116-5307E6AD6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838364" cy="2287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asted-image.png">
                <a:extLst>
                  <a:ext uri="{FF2B5EF4-FFF2-40B4-BE49-F238E27FC236}">
                    <a16:creationId xmlns:a16="http://schemas.microsoft.com/office/drawing/2014/main" id="{4C4D954B-1563-4773-8503-8C2001099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1241" y="70967"/>
                <a:ext cx="1715618" cy="1715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" name="pasted-image-filtered.png">
              <a:extLst>
                <a:ext uri="{FF2B5EF4-FFF2-40B4-BE49-F238E27FC236}">
                  <a16:creationId xmlns:a16="http://schemas.microsoft.com/office/drawing/2014/main" id="{7AB22F99-00CC-4AB1-8A71-F6BCC7DCE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8824" y="2867580"/>
              <a:ext cx="1433674" cy="1433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9" name="Shape 280">
              <a:extLst>
                <a:ext uri="{FF2B5EF4-FFF2-40B4-BE49-F238E27FC236}">
                  <a16:creationId xmlns:a16="http://schemas.microsoft.com/office/drawing/2014/main" id="{0D3FFA5F-5D10-4DD0-83B0-C0450878A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700" y="943610"/>
              <a:ext cx="2143760" cy="935990"/>
            </a:xfrm>
            <a:custGeom>
              <a:avLst/>
              <a:gdLst>
                <a:gd name="T0" fmla="*/ 1071880 w 21600"/>
                <a:gd name="T1" fmla="*/ 467995 h 21600"/>
                <a:gd name="T2" fmla="*/ 1071880 w 21600"/>
                <a:gd name="T3" fmla="*/ 467995 h 21600"/>
                <a:gd name="T4" fmla="*/ 1071880 w 21600"/>
                <a:gd name="T5" fmla="*/ 467995 h 21600"/>
                <a:gd name="T6" fmla="*/ 1071880 w 21600"/>
                <a:gd name="T7" fmla="*/ 46799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3400"/>
                  </a:lnTo>
                  <a:lnTo>
                    <a:pt x="0" y="34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Shape 281">
              <a:extLst>
                <a:ext uri="{FF2B5EF4-FFF2-40B4-BE49-F238E27FC236}">
                  <a16:creationId xmlns:a16="http://schemas.microsoft.com/office/drawing/2014/main" id="{AC342949-6B8D-4E85-A4E1-2E119FBD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000" y="1366520"/>
              <a:ext cx="2425700" cy="514350"/>
            </a:xfrm>
            <a:custGeom>
              <a:avLst/>
              <a:gdLst>
                <a:gd name="T0" fmla="*/ 1212850 w 21600"/>
                <a:gd name="T1" fmla="*/ 257175 h 21600"/>
                <a:gd name="T2" fmla="*/ 1212850 w 21600"/>
                <a:gd name="T3" fmla="*/ 257175 h 21600"/>
                <a:gd name="T4" fmla="*/ 1212850 w 21600"/>
                <a:gd name="T5" fmla="*/ 257175 h 21600"/>
                <a:gd name="T6" fmla="*/ 1212850 w 21600"/>
                <a:gd name="T7" fmla="*/ 25717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11" name="Imagem 7">
              <a:extLst>
                <a:ext uri="{FF2B5EF4-FFF2-40B4-BE49-F238E27FC236}">
                  <a16:creationId xmlns:a16="http://schemas.microsoft.com/office/drawing/2014/main" id="{D8AB7AF7-59AF-454F-86BE-4B2DE6D78E1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382" y="1829705"/>
              <a:ext cx="1893746" cy="691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Shape 284">
              <a:extLst>
                <a:ext uri="{FF2B5EF4-FFF2-40B4-BE49-F238E27FC236}">
                  <a16:creationId xmlns:a16="http://schemas.microsoft.com/office/drawing/2014/main" id="{C50D5E64-A9E5-4941-AC94-22CB8DA13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6450" y="5813205"/>
              <a:ext cx="4169254" cy="881292"/>
            </a:xfrm>
            <a:custGeom>
              <a:avLst/>
              <a:gdLst>
                <a:gd name="T0" fmla="*/ 2084627 w 21600"/>
                <a:gd name="T1" fmla="*/ 440646 h 21600"/>
                <a:gd name="T2" fmla="*/ 2084627 w 21600"/>
                <a:gd name="T3" fmla="*/ 440646 h 21600"/>
                <a:gd name="T4" fmla="*/ 2084627 w 21600"/>
                <a:gd name="T5" fmla="*/ 440646 h 21600"/>
                <a:gd name="T6" fmla="*/ 2084627 w 21600"/>
                <a:gd name="T7" fmla="*/ 440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13" name="Imagem 9">
              <a:extLst>
                <a:ext uri="{FF2B5EF4-FFF2-40B4-BE49-F238E27FC236}">
                  <a16:creationId xmlns:a16="http://schemas.microsoft.com/office/drawing/2014/main" id="{521C138E-390C-4AE5-A51F-ACEAB2F18873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107" y="3811169"/>
              <a:ext cx="1190166" cy="2934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Shape 287">
              <a:extLst>
                <a:ext uri="{FF2B5EF4-FFF2-40B4-BE49-F238E27FC236}">
                  <a16:creationId xmlns:a16="http://schemas.microsoft.com/office/drawing/2014/main" id="{4E3E2244-9C2B-4A80-A77F-4AC150C5F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787" y="6009738"/>
              <a:ext cx="3122664" cy="684760"/>
            </a:xfrm>
            <a:custGeom>
              <a:avLst/>
              <a:gdLst>
                <a:gd name="T0" fmla="*/ 1561332 w 21600"/>
                <a:gd name="T1" fmla="*/ 342380 h 17823"/>
                <a:gd name="T2" fmla="*/ 1561332 w 21600"/>
                <a:gd name="T3" fmla="*/ 342380 h 17823"/>
                <a:gd name="T4" fmla="*/ 1561332 w 21600"/>
                <a:gd name="T5" fmla="*/ 342380 h 17823"/>
                <a:gd name="T6" fmla="*/ 1561332 w 21600"/>
                <a:gd name="T7" fmla="*/ 342380 h 17823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17823" extrusionOk="0">
                  <a:moveTo>
                    <a:pt x="21600" y="17823"/>
                  </a:moveTo>
                  <a:cubicBezTo>
                    <a:pt x="17072" y="1230"/>
                    <a:pt x="9872" y="-3777"/>
                    <a:pt x="0" y="2801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15" name="Imagem 11">
              <a:extLst>
                <a:ext uri="{FF2B5EF4-FFF2-40B4-BE49-F238E27FC236}">
                  <a16:creationId xmlns:a16="http://schemas.microsoft.com/office/drawing/2014/main" id="{61AFBD62-1E2B-4DF4-9FF5-D7CAEA5A8541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089" y="3131366"/>
              <a:ext cx="3319469" cy="233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Shape 290">
              <a:extLst>
                <a:ext uri="{FF2B5EF4-FFF2-40B4-BE49-F238E27FC236}">
                  <a16:creationId xmlns:a16="http://schemas.microsoft.com/office/drawing/2014/main" id="{EACE370A-9BFB-4624-BA8D-171AE79A7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3233" y="2894857"/>
              <a:ext cx="1627279" cy="524712"/>
            </a:xfrm>
            <a:custGeom>
              <a:avLst/>
              <a:gdLst>
                <a:gd name="T0" fmla="*/ 813640 w 21600"/>
                <a:gd name="T1" fmla="*/ 262356 h 18249"/>
                <a:gd name="T2" fmla="*/ 813640 w 21600"/>
                <a:gd name="T3" fmla="*/ 262356 h 18249"/>
                <a:gd name="T4" fmla="*/ 813640 w 21600"/>
                <a:gd name="T5" fmla="*/ 262356 h 18249"/>
                <a:gd name="T6" fmla="*/ 813640 w 21600"/>
                <a:gd name="T7" fmla="*/ 262356 h 1824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18249" extrusionOk="0">
                  <a:moveTo>
                    <a:pt x="0" y="1986"/>
                  </a:moveTo>
                  <a:cubicBezTo>
                    <a:pt x="4454" y="-3351"/>
                    <a:pt x="11654" y="2070"/>
                    <a:pt x="21600" y="18249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miter lim="4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pic>
          <p:nvPicPr>
            <p:cNvPr id="17" name="Imagem 13">
              <a:extLst>
                <a:ext uri="{FF2B5EF4-FFF2-40B4-BE49-F238E27FC236}">
                  <a16:creationId xmlns:a16="http://schemas.microsoft.com/office/drawing/2014/main" id="{6DC88448-7C4A-4778-89C3-A14BA0865971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101" y="2072349"/>
              <a:ext cx="2533031" cy="930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oup 244">
              <a:extLst>
                <a:ext uri="{FF2B5EF4-FFF2-40B4-BE49-F238E27FC236}">
                  <a16:creationId xmlns:a16="http://schemas.microsoft.com/office/drawing/2014/main" id="{F1F956F0-E231-40E7-8066-B2CA3AFE4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7502" y="0"/>
              <a:ext cx="5593907" cy="2287705"/>
              <a:chOff x="0" y="0"/>
              <a:chExt cx="5593906" cy="2287704"/>
            </a:xfrm>
          </p:grpSpPr>
          <p:grpSp>
            <p:nvGrpSpPr>
              <p:cNvPr id="52" name="Group 241">
                <a:extLst>
                  <a:ext uri="{FF2B5EF4-FFF2-40B4-BE49-F238E27FC236}">
                    <a16:creationId xmlns:a16="http://schemas.microsoft.com/office/drawing/2014/main" id="{C7206ABC-00DF-42A3-A5A7-893976BB8F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8987" y="0"/>
                <a:ext cx="3214920" cy="2287705"/>
                <a:chOff x="0" y="0"/>
                <a:chExt cx="3214918" cy="2287704"/>
              </a:xfrm>
            </p:grpSpPr>
            <p:pic>
              <p:nvPicPr>
                <p:cNvPr id="55" name="pasted-image.png">
                  <a:extLst>
                    <a:ext uri="{FF2B5EF4-FFF2-40B4-BE49-F238E27FC236}">
                      <a16:creationId xmlns:a16="http://schemas.microsoft.com/office/drawing/2014/main" id="{DB140744-7B7E-4027-AF18-A684C9AA7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14919" cy="22877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" name="pasted-image.png">
                  <a:extLst>
                    <a:ext uri="{FF2B5EF4-FFF2-40B4-BE49-F238E27FC236}">
                      <a16:creationId xmlns:a16="http://schemas.microsoft.com/office/drawing/2014/main" id="{3D2AEC06-F725-45AF-83ED-CAEA1A858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542" y="581924"/>
                  <a:ext cx="1419636" cy="1317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3" name="pasted-image.png">
                <a:extLst>
                  <a:ext uri="{FF2B5EF4-FFF2-40B4-BE49-F238E27FC236}">
                    <a16:creationId xmlns:a16="http://schemas.microsoft.com/office/drawing/2014/main" id="{521FCB32-A1F2-4EBA-9E17-0755710E4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9280" y="1581864"/>
                <a:ext cx="417326" cy="465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Shape 243">
                <a:extLst>
                  <a:ext uri="{FF2B5EF4-FFF2-40B4-BE49-F238E27FC236}">
                    <a16:creationId xmlns:a16="http://schemas.microsoft.com/office/drawing/2014/main" id="{D8B29CC0-456A-43EB-B246-5A884F1CD114}"/>
                  </a:ext>
                </a:extLst>
              </p:cNvPr>
              <p:cNvSpPr/>
              <p:nvPr/>
            </p:nvSpPr>
            <p:spPr>
              <a:xfrm>
                <a:off x="-878" y="547623"/>
                <a:ext cx="2372296" cy="784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/>
              </a:extLst>
            </p:spPr>
            <p:txBody>
              <a:bodyPr lIns="50800" tIns="50800" rIns="50800" bIns="50800" anchor="ctr"/>
              <a:lstStyle/>
              <a:p>
                <a:pPr eaLnBrk="1" hangingPunct="1">
                  <a:defRPr sz="2200">
                    <a:solidFill>
                      <a:srgbClr val="2C0EE3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sz="1400" dirty="0" err="1">
                    <a:solidFill>
                      <a:srgbClr val="2C0EE3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Comunidade</a:t>
                </a:r>
                <a:endParaRPr sz="1400" dirty="0">
                  <a:solidFill>
                    <a:srgbClr val="2C0EE3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eaLnBrk="1" hangingPunct="1">
                  <a:defRPr sz="2200">
                    <a:solidFill>
                      <a:srgbClr val="FFFF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sz="1400" dirty="0" err="1">
                    <a:solidFill>
                      <a:srgbClr val="2C0EE3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Afastada</a:t>
                </a:r>
                <a:r>
                  <a:rPr sz="1400" dirty="0">
                    <a:solidFill>
                      <a:srgbClr val="2C0EE3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 / </a:t>
                </a:r>
                <a:r>
                  <a:rPr sz="1400" dirty="0" err="1">
                    <a:solidFill>
                      <a:srgbClr val="2C0EE3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Isolada</a:t>
                </a:r>
                <a:r>
                  <a:rPr sz="1400" dirty="0">
                    <a:solidFill>
                      <a:srgbClr val="FFFF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 </a:t>
                </a:r>
              </a:p>
            </p:txBody>
          </p:sp>
        </p:grpSp>
        <p:sp>
          <p:nvSpPr>
            <p:cNvPr id="19" name="Shape 293">
              <a:extLst>
                <a:ext uri="{FF2B5EF4-FFF2-40B4-BE49-F238E27FC236}">
                  <a16:creationId xmlns:a16="http://schemas.microsoft.com/office/drawing/2014/main" id="{422BE7A8-2EC2-4A4D-8D3B-537153B35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949" y="1143852"/>
              <a:ext cx="1268231" cy="1837970"/>
            </a:xfrm>
            <a:custGeom>
              <a:avLst/>
              <a:gdLst>
                <a:gd name="T0" fmla="*/ 634116 w 20314"/>
                <a:gd name="T1" fmla="*/ 918985 h 21600"/>
                <a:gd name="T2" fmla="*/ 634116 w 20314"/>
                <a:gd name="T3" fmla="*/ 918985 h 21600"/>
                <a:gd name="T4" fmla="*/ 634116 w 20314"/>
                <a:gd name="T5" fmla="*/ 918985 h 21600"/>
                <a:gd name="T6" fmla="*/ 634116 w 20314"/>
                <a:gd name="T7" fmla="*/ 91898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314" h="21600" extrusionOk="0">
                  <a:moveTo>
                    <a:pt x="20111" y="21600"/>
                  </a:moveTo>
                  <a:cubicBezTo>
                    <a:pt x="21600" y="16047"/>
                    <a:pt x="14896" y="8847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miter lim="4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20" name="Group 248">
              <a:extLst>
                <a:ext uri="{FF2B5EF4-FFF2-40B4-BE49-F238E27FC236}">
                  <a16:creationId xmlns:a16="http://schemas.microsoft.com/office/drawing/2014/main" id="{EF944E65-32DD-450B-9218-A8825E8A6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99634" y="2187144"/>
              <a:ext cx="1808667" cy="2324546"/>
              <a:chOff x="0" y="0"/>
              <a:chExt cx="1808665" cy="2324545"/>
            </a:xfrm>
          </p:grpSpPr>
          <p:pic>
            <p:nvPicPr>
              <p:cNvPr id="50" name="pasted-image.png">
                <a:extLst>
                  <a:ext uri="{FF2B5EF4-FFF2-40B4-BE49-F238E27FC236}">
                    <a16:creationId xmlns:a16="http://schemas.microsoft.com/office/drawing/2014/main" id="{113CB1EA-929F-446C-B677-7BABF3CC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559" y="0"/>
                <a:ext cx="969227" cy="14978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Shape 247">
                <a:extLst>
                  <a:ext uri="{FF2B5EF4-FFF2-40B4-BE49-F238E27FC236}">
                    <a16:creationId xmlns:a16="http://schemas.microsoft.com/office/drawing/2014/main" id="{9FA962C4-E251-46D6-9CAB-8B51929837D9}"/>
                  </a:ext>
                </a:extLst>
              </p:cNvPr>
              <p:cNvSpPr/>
              <p:nvPr/>
            </p:nvSpPr>
            <p:spPr>
              <a:xfrm>
                <a:off x="502" y="1540372"/>
                <a:ext cx="1808556" cy="784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/>
              </a:extLst>
            </p:spPr>
            <p:txBody>
              <a:bodyPr lIns="50800" tIns="50800" rIns="50800" bIns="50800" anchor="ctr"/>
              <a:lstStyle/>
              <a:p>
                <a:pPr eaLnBrk="1" hangingPunct="1">
                  <a:defRPr sz="2200">
                    <a:solidFill>
                      <a:srgbClr val="140FDE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sz="1400" dirty="0" err="1">
                    <a:solidFill>
                      <a:srgbClr val="140FDE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Entreposto</a:t>
                </a:r>
                <a:endParaRPr sz="1400" dirty="0">
                  <a:solidFill>
                    <a:srgbClr val="140FDE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eaLnBrk="1" hangingPunct="1">
                  <a:defRPr sz="2200">
                    <a:solidFill>
                      <a:srgbClr val="140FDE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sz="1400" dirty="0" err="1">
                    <a:solidFill>
                      <a:srgbClr val="140FDE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retransmissão</a:t>
                </a:r>
                <a:endParaRPr sz="1400" dirty="0">
                  <a:solidFill>
                    <a:srgbClr val="140FDE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grpSp>
          <p:nvGrpSpPr>
            <p:cNvPr id="21" name="Group 258">
              <a:extLst>
                <a:ext uri="{FF2B5EF4-FFF2-40B4-BE49-F238E27FC236}">
                  <a16:creationId xmlns:a16="http://schemas.microsoft.com/office/drawing/2014/main" id="{8EA191ED-A01B-40F1-A85A-73F0AF3124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472" y="69812"/>
              <a:ext cx="5668793" cy="3068442"/>
              <a:chOff x="0" y="0"/>
              <a:chExt cx="5668791" cy="3068441"/>
            </a:xfrm>
          </p:grpSpPr>
          <p:pic>
            <p:nvPicPr>
              <p:cNvPr id="41" name="pasted-image.png">
                <a:extLst>
                  <a:ext uri="{FF2B5EF4-FFF2-40B4-BE49-F238E27FC236}">
                    <a16:creationId xmlns:a16="http://schemas.microsoft.com/office/drawing/2014/main" id="{260EA766-0EAB-434E-AEDC-6BA8334BE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5494" y="648080"/>
                <a:ext cx="2418313" cy="2420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50800" dist="100282" dir="3600000" rotWithShape="0">
                  <a:srgbClr val="A6AAA9">
                    <a:alpha val="70000"/>
                  </a:srgbClr>
                </a:outerShdw>
              </a:effectLst>
            </p:spPr>
          </p:pic>
          <p:grpSp>
            <p:nvGrpSpPr>
              <p:cNvPr id="42" name="Group 257">
                <a:extLst>
                  <a:ext uri="{FF2B5EF4-FFF2-40B4-BE49-F238E27FC236}">
                    <a16:creationId xmlns:a16="http://schemas.microsoft.com/office/drawing/2014/main" id="{3FB247D6-48B9-415D-8DFE-A1C858A13C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" y="0"/>
                <a:ext cx="5668793" cy="2210036"/>
                <a:chOff x="0" y="0"/>
                <a:chExt cx="5668791" cy="2210035"/>
              </a:xfrm>
            </p:grpSpPr>
            <p:sp>
              <p:nvSpPr>
                <p:cNvPr id="43" name="Shape 250">
                  <a:extLst>
                    <a:ext uri="{FF2B5EF4-FFF2-40B4-BE49-F238E27FC236}">
                      <a16:creationId xmlns:a16="http://schemas.microsoft.com/office/drawing/2014/main" id="{E1BB9855-780B-4250-8551-CB2E892E765F}"/>
                    </a:ext>
                  </a:extLst>
                </p:cNvPr>
                <p:cNvSpPr/>
                <p:nvPr/>
              </p:nvSpPr>
              <p:spPr>
                <a:xfrm>
                  <a:off x="1685320" y="-784"/>
                  <a:ext cx="1914402" cy="8605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/>
                </a:extLst>
              </p:spPr>
              <p:txBody>
                <a:bodyPr lIns="50800" tIns="50800" rIns="50800" bIns="50800" anchor="ctr"/>
                <a:lstStyle/>
                <a:p>
                  <a:pPr eaLnBrk="1" hangingPunct="1">
                    <a:defRPr sz="2500">
                      <a:solidFill>
                        <a:srgbClr val="2416AA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r>
                    <a:rPr sz="1600" dirty="0" err="1">
                      <a:solidFill>
                        <a:srgbClr val="2416AA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Profissionais</a:t>
                  </a:r>
                  <a:endParaRPr sz="1600" dirty="0">
                    <a:solidFill>
                      <a:srgbClr val="2416AA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endParaRPr>
                </a:p>
                <a:p>
                  <a:pPr eaLnBrk="1" hangingPunct="1">
                    <a:defRPr sz="2500">
                      <a:solidFill>
                        <a:srgbClr val="2416AA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r>
                    <a:rPr sz="1600" dirty="0">
                      <a:solidFill>
                        <a:srgbClr val="2416AA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rPr>
                    <a:t>no Campo</a:t>
                  </a:r>
                </a:p>
              </p:txBody>
            </p:sp>
            <p:grpSp>
              <p:nvGrpSpPr>
                <p:cNvPr id="44" name="Group 253">
                  <a:extLst>
                    <a:ext uri="{FF2B5EF4-FFF2-40B4-BE49-F238E27FC236}">
                      <a16:creationId xmlns:a16="http://schemas.microsoft.com/office/drawing/2014/main" id="{20E2A337-0199-4921-8F14-11A695FCAC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58463" y="225512"/>
                  <a:ext cx="1610329" cy="1287773"/>
                  <a:chOff x="0" y="0"/>
                  <a:chExt cx="1610327" cy="1287771"/>
                </a:xfrm>
              </p:grpSpPr>
              <p:pic>
                <p:nvPicPr>
                  <p:cNvPr id="48" name="pasted-image.png">
                    <a:extLst>
                      <a:ext uri="{FF2B5EF4-FFF2-40B4-BE49-F238E27FC236}">
                        <a16:creationId xmlns:a16="http://schemas.microsoft.com/office/drawing/2014/main" id="{7C9025EC-92DB-4357-BE7D-2E3248F55E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21285" y="-804"/>
                    <a:ext cx="1288539" cy="128852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50800" dist="70343" dir="3600000" rotWithShape="0">
                      <a:srgbClr val="A6AAA9">
                        <a:alpha val="70000"/>
                      </a:srgbClr>
                    </a:outerShdw>
                  </a:effectLst>
                </p:spPr>
              </p:pic>
              <p:pic>
                <p:nvPicPr>
                  <p:cNvPr id="49" name="pasted-image.png">
                    <a:extLst>
                      <a:ext uri="{FF2B5EF4-FFF2-40B4-BE49-F238E27FC236}">
                        <a16:creationId xmlns:a16="http://schemas.microsoft.com/office/drawing/2014/main" id="{E8B41748-ABB5-48BA-BCE0-D37977E2EC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787355"/>
                    <a:ext cx="363653" cy="40581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45" name="Group 256">
                  <a:extLst>
                    <a:ext uri="{FF2B5EF4-FFF2-40B4-BE49-F238E27FC236}">
                      <a16:creationId xmlns:a16="http://schemas.microsoft.com/office/drawing/2014/main" id="{B30CEDA7-B5F3-492B-9873-6BDBC8256A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98466"/>
                  <a:ext cx="1363827" cy="1811570"/>
                  <a:chOff x="0" y="0"/>
                  <a:chExt cx="1363826" cy="1811569"/>
                </a:xfrm>
              </p:grpSpPr>
              <p:pic>
                <p:nvPicPr>
                  <p:cNvPr id="46" name="pasted-image.png">
                    <a:extLst>
                      <a:ext uri="{FF2B5EF4-FFF2-40B4-BE49-F238E27FC236}">
                        <a16:creationId xmlns:a16="http://schemas.microsoft.com/office/drawing/2014/main" id="{ED78C953-6F1C-4B13-82BF-71F638013C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901795" cy="18115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7" name="pasted-image.png">
                    <a:extLst>
                      <a:ext uri="{FF2B5EF4-FFF2-40B4-BE49-F238E27FC236}">
                        <a16:creationId xmlns:a16="http://schemas.microsoft.com/office/drawing/2014/main" id="{5F48ED96-676C-4636-B149-F0002E64CB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70014" y="912566"/>
                    <a:ext cx="393813" cy="4394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4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grpSp>
          <p:nvGrpSpPr>
            <p:cNvPr id="22" name="Group 262">
              <a:extLst>
                <a:ext uri="{FF2B5EF4-FFF2-40B4-BE49-F238E27FC236}">
                  <a16:creationId xmlns:a16="http://schemas.microsoft.com/office/drawing/2014/main" id="{295C407C-C0CD-4AAA-B232-5C42E0859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17357" y="4881129"/>
              <a:ext cx="2596219" cy="2297840"/>
              <a:chOff x="0" y="0"/>
              <a:chExt cx="2596218" cy="2297839"/>
            </a:xfrm>
          </p:grpSpPr>
          <p:pic>
            <p:nvPicPr>
              <p:cNvPr id="38" name="pasted-image.png">
                <a:extLst>
                  <a:ext uri="{FF2B5EF4-FFF2-40B4-BE49-F238E27FC236}">
                    <a16:creationId xmlns:a16="http://schemas.microsoft.com/office/drawing/2014/main" id="{B7F6C640-A7AD-41BB-9D7B-72AC22FB2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202" y="240129"/>
                <a:ext cx="1314202" cy="1433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Shape 260">
                <a:extLst>
                  <a:ext uri="{FF2B5EF4-FFF2-40B4-BE49-F238E27FC236}">
                    <a16:creationId xmlns:a16="http://schemas.microsoft.com/office/drawing/2014/main" id="{5C2E638C-88EF-4271-908D-14168FDACD87}"/>
                  </a:ext>
                </a:extLst>
              </p:cNvPr>
              <p:cNvSpPr/>
              <p:nvPr/>
            </p:nvSpPr>
            <p:spPr>
              <a:xfrm>
                <a:off x="-1070" y="1513172"/>
                <a:ext cx="2597789" cy="784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/>
              </a:extLst>
            </p:spPr>
            <p:txBody>
              <a:bodyPr lIns="50800" tIns="50800" rIns="50800" bIns="50800" anchor="ctr"/>
              <a:lstStyle/>
              <a:p>
                <a:pPr eaLnBrk="1" hangingPunct="1">
                  <a:defRPr sz="2200">
                    <a:solidFill>
                      <a:srgbClr val="1C14C4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sz="1400" dirty="0">
                    <a:solidFill>
                      <a:srgbClr val="1C14C4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Regional, </a:t>
                </a:r>
                <a:r>
                  <a:rPr sz="1400" dirty="0" err="1">
                    <a:solidFill>
                      <a:srgbClr val="1C14C4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Estadual</a:t>
                </a:r>
                <a:r>
                  <a:rPr sz="1400" dirty="0">
                    <a:solidFill>
                      <a:srgbClr val="1C14C4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, </a:t>
                </a:r>
              </a:p>
              <a:p>
                <a:pPr eaLnBrk="1" hangingPunct="1">
                  <a:defRPr sz="2200">
                    <a:solidFill>
                      <a:srgbClr val="1C14C4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rPr sz="1400" dirty="0">
                    <a:solidFill>
                      <a:srgbClr val="1C14C4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Municipal</a:t>
                </a:r>
              </a:p>
            </p:txBody>
          </p:sp>
          <p:pic>
            <p:nvPicPr>
              <p:cNvPr id="40" name="pasted-image.png">
                <a:extLst>
                  <a:ext uri="{FF2B5EF4-FFF2-40B4-BE49-F238E27FC236}">
                    <a16:creationId xmlns:a16="http://schemas.microsoft.com/office/drawing/2014/main" id="{A78270FA-FEC9-4E72-88E0-FDE811633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510" y="0"/>
                <a:ext cx="393812" cy="439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266">
              <a:extLst>
                <a:ext uri="{FF2B5EF4-FFF2-40B4-BE49-F238E27FC236}">
                  <a16:creationId xmlns:a16="http://schemas.microsoft.com/office/drawing/2014/main" id="{294408E3-24B6-4549-9AC0-865691353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089" y="4433545"/>
              <a:ext cx="1641474" cy="2071919"/>
              <a:chOff x="0" y="0"/>
              <a:chExt cx="1641473" cy="2071918"/>
            </a:xfrm>
          </p:grpSpPr>
          <p:pic>
            <p:nvPicPr>
              <p:cNvPr id="35" name="pasted-image.png">
                <a:extLst>
                  <a:ext uri="{FF2B5EF4-FFF2-40B4-BE49-F238E27FC236}">
                    <a16:creationId xmlns:a16="http://schemas.microsoft.com/office/drawing/2014/main" id="{95693136-12F5-4B20-BD76-32AFE730B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87193"/>
                <a:ext cx="1314201" cy="1433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Shape 264">
                <a:extLst>
                  <a:ext uri="{FF2B5EF4-FFF2-40B4-BE49-F238E27FC236}">
                    <a16:creationId xmlns:a16="http://schemas.microsoft.com/office/drawing/2014/main" id="{F7DAE48B-F1AF-4DA7-909F-045EA34877F9}"/>
                  </a:ext>
                </a:extLst>
              </p:cNvPr>
              <p:cNvSpPr/>
              <p:nvPr/>
            </p:nvSpPr>
            <p:spPr>
              <a:xfrm>
                <a:off x="73279" y="1631721"/>
                <a:ext cx="1242521" cy="4394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/>
              </a:extLst>
            </p:spPr>
            <p:txBody>
              <a:bodyPr lIns="50800" tIns="50800" rIns="50800" bIns="50800" anchor="ctr"/>
              <a:lstStyle>
                <a:lvl1pPr>
                  <a:defRPr sz="2200">
                    <a:solidFill>
                      <a:srgbClr val="1810D8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eaLnBrk="1" hangingPunct="1">
                  <a:defRPr/>
                </a:pPr>
                <a:r>
                  <a:rPr sz="1400" dirty="0" err="1"/>
                  <a:t>Parceiros</a:t>
                </a:r>
                <a:endParaRPr sz="1400" dirty="0"/>
              </a:p>
            </p:txBody>
          </p:sp>
          <p:pic>
            <p:nvPicPr>
              <p:cNvPr id="37" name="pasted-image.png">
                <a:extLst>
                  <a:ext uri="{FF2B5EF4-FFF2-40B4-BE49-F238E27FC236}">
                    <a16:creationId xmlns:a16="http://schemas.microsoft.com/office/drawing/2014/main" id="{5628A099-FA8E-4745-853D-EEC074EE8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7661" y="0"/>
                <a:ext cx="393813" cy="439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" name="Shape 294">
              <a:extLst>
                <a:ext uri="{FF2B5EF4-FFF2-40B4-BE49-F238E27FC236}">
                  <a16:creationId xmlns:a16="http://schemas.microsoft.com/office/drawing/2014/main" id="{0C54FE7F-962B-4FA1-BA4E-BF971AF23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7609" y="3865489"/>
              <a:ext cx="228000" cy="1377037"/>
            </a:xfrm>
            <a:custGeom>
              <a:avLst/>
              <a:gdLst>
                <a:gd name="T0" fmla="*/ 114000 w 16378"/>
                <a:gd name="T1" fmla="*/ 688519 h 21600"/>
                <a:gd name="T2" fmla="*/ 114000 w 16378"/>
                <a:gd name="T3" fmla="*/ 688519 h 21600"/>
                <a:gd name="T4" fmla="*/ 114000 w 16378"/>
                <a:gd name="T5" fmla="*/ 688519 h 21600"/>
                <a:gd name="T6" fmla="*/ 114000 w 16378"/>
                <a:gd name="T7" fmla="*/ 68851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78" h="21600" extrusionOk="0">
                  <a:moveTo>
                    <a:pt x="6115" y="21600"/>
                  </a:moveTo>
                  <a:cubicBezTo>
                    <a:pt x="21600" y="14681"/>
                    <a:pt x="19562" y="7481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FEFDFD"/>
              </a:solidFill>
              <a:miter lim="400000"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25" name="Group 276">
              <a:extLst>
                <a:ext uri="{FF2B5EF4-FFF2-40B4-BE49-F238E27FC236}">
                  <a16:creationId xmlns:a16="http://schemas.microsoft.com/office/drawing/2014/main" id="{BB2E0962-0E5C-481C-B72A-DC3CD0A1B4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3512" y="4383686"/>
              <a:ext cx="5230960" cy="3013824"/>
              <a:chOff x="0" y="0"/>
              <a:chExt cx="5230959" cy="3013822"/>
            </a:xfrm>
          </p:grpSpPr>
          <p:grpSp>
            <p:nvGrpSpPr>
              <p:cNvPr id="27" name="Group 270">
                <a:extLst>
                  <a:ext uri="{FF2B5EF4-FFF2-40B4-BE49-F238E27FC236}">
                    <a16:creationId xmlns:a16="http://schemas.microsoft.com/office/drawing/2014/main" id="{FE165C79-5722-4857-899B-9D11A4EC67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6249" y="2303092"/>
                <a:ext cx="744949" cy="593434"/>
                <a:chOff x="0" y="-57620"/>
                <a:chExt cx="744947" cy="593432"/>
              </a:xfrm>
            </p:grpSpPr>
            <p:pic>
              <p:nvPicPr>
                <p:cNvPr id="33" name="1393557683_our_process_2.png">
                  <a:extLst>
                    <a:ext uri="{FF2B5EF4-FFF2-40B4-BE49-F238E27FC236}">
                      <a16:creationId xmlns:a16="http://schemas.microsoft.com/office/drawing/2014/main" id="{65FC5C07-70E3-48A7-8FE7-7625C56C4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216" y="-57621"/>
                  <a:ext cx="459352" cy="4593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4" name="logo_QWARE_transparente_600X200.png">
                  <a:extLst>
                    <a:ext uri="{FF2B5EF4-FFF2-40B4-BE49-F238E27FC236}">
                      <a16:creationId xmlns:a16="http://schemas.microsoft.com/office/drawing/2014/main" id="{13D60A8A-FC3F-4D0F-B491-1C51CB15D3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70114"/>
                  <a:ext cx="744948" cy="2656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8" name="Group 275">
                <a:extLst>
                  <a:ext uri="{FF2B5EF4-FFF2-40B4-BE49-F238E27FC236}">
                    <a16:creationId xmlns:a16="http://schemas.microsoft.com/office/drawing/2014/main" id="{F7156C6D-59FD-4192-AC82-F0D0B212CF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230959" cy="3013823"/>
                <a:chOff x="0" y="0"/>
                <a:chExt cx="5230958" cy="3013822"/>
              </a:xfrm>
            </p:grpSpPr>
            <p:pic>
              <p:nvPicPr>
                <p:cNvPr id="29" name="pasted-image.png">
                  <a:extLst>
                    <a:ext uri="{FF2B5EF4-FFF2-40B4-BE49-F238E27FC236}">
                      <a16:creationId xmlns:a16="http://schemas.microsoft.com/office/drawing/2014/main" id="{628C8488-CD5B-4119-85E7-E15A0D7FC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65125" y="1843883"/>
                  <a:ext cx="1765834" cy="9847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" name="pasted-image.png">
                  <a:extLst>
                    <a:ext uri="{FF2B5EF4-FFF2-40B4-BE49-F238E27FC236}">
                      <a16:creationId xmlns:a16="http://schemas.microsoft.com/office/drawing/2014/main" id="{D8E1235C-5D4E-410D-BB8B-B23F42BD2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43475"/>
                  <a:ext cx="2570348" cy="25703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" name="Shape 273">
                  <a:extLst>
                    <a:ext uri="{FF2B5EF4-FFF2-40B4-BE49-F238E27FC236}">
                      <a16:creationId xmlns:a16="http://schemas.microsoft.com/office/drawing/2014/main" id="{E0ED846C-AD59-46E8-A526-F57892807268}"/>
                    </a:ext>
                  </a:extLst>
                </p:cNvPr>
                <p:cNvSpPr/>
                <p:nvPr/>
              </p:nvSpPr>
              <p:spPr>
                <a:xfrm>
                  <a:off x="647246" y="-403"/>
                  <a:ext cx="2374596" cy="5384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/>
                </a:extLst>
              </p:spPr>
              <p:txBody>
                <a:bodyPr lIns="50800" tIns="50800" rIns="50800" bIns="50800" anchor="ctr"/>
                <a:lstStyle>
                  <a:lvl1pPr>
                    <a:defRPr sz="2900">
                      <a:solidFill>
                        <a:srgbClr val="1C14C6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pPr eaLnBrk="1" hangingPunct="1">
                    <a:defRPr/>
                  </a:pPr>
                  <a:r>
                    <a:rPr sz="1800" dirty="0"/>
                    <a:t>DATASUS/MS</a:t>
                  </a:r>
                </a:p>
              </p:txBody>
            </p:sp>
            <p:pic>
              <p:nvPicPr>
                <p:cNvPr id="32" name="pasted-image.png">
                  <a:extLst>
                    <a:ext uri="{FF2B5EF4-FFF2-40B4-BE49-F238E27FC236}">
                      <a16:creationId xmlns:a16="http://schemas.microsoft.com/office/drawing/2014/main" id="{91FB0D3B-FEDD-4121-A073-D8A6C8816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36721" y="1682306"/>
                  <a:ext cx="393813" cy="4394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26" name="Imagem 22">
              <a:extLst>
                <a:ext uri="{FF2B5EF4-FFF2-40B4-BE49-F238E27FC236}">
                  <a16:creationId xmlns:a16="http://schemas.microsoft.com/office/drawing/2014/main" id="{4FC410C9-0C1F-47C9-8BC5-A4FCF38A0018}"/>
                </a:ext>
              </a:extLst>
            </p:cNvPr>
            <p:cNvPicPr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887" y="3928144"/>
              <a:ext cx="4518881" cy="2075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8946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18015" y="101075"/>
            <a:ext cx="3089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Ministério da Saúde</a:t>
            </a:r>
          </a:p>
        </p:txBody>
      </p:sp>
      <p:pic>
        <p:nvPicPr>
          <p:cNvPr id="5" name="Captura de Tela 2016-07-09 às 02.14.39.png">
            <a:extLst>
              <a:ext uri="{FF2B5EF4-FFF2-40B4-BE49-F238E27FC236}">
                <a16:creationId xmlns:a16="http://schemas.microsoft.com/office/drawing/2014/main" id="{77EAD4F0-4D9E-42FD-AAC8-7730B77B7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113"/>
            <a:ext cx="9113838" cy="429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Shape 158">
            <a:extLst>
              <a:ext uri="{FF2B5EF4-FFF2-40B4-BE49-F238E27FC236}">
                <a16:creationId xmlns:a16="http://schemas.microsoft.com/office/drawing/2014/main" id="{F436243E-FD89-457C-87FB-38C26D898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744" y="1075814"/>
            <a:ext cx="75231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pt-BR" altLang="pt-BR" sz="2800" b="1" dirty="0"/>
              <a:t>Matriz de Sistema de Informações em Saúde (SIS)</a:t>
            </a:r>
          </a:p>
        </p:txBody>
      </p:sp>
    </p:spTree>
    <p:extLst>
      <p:ext uri="{BB962C8B-B14F-4D97-AF65-F5344CB8AC3E}">
        <p14:creationId xmlns:p14="http://schemas.microsoft.com/office/powerpoint/2010/main" val="3930961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18015" y="101075"/>
            <a:ext cx="3089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Ministério da Saúde</a:t>
            </a:r>
          </a:p>
        </p:txBody>
      </p:sp>
      <p:pic>
        <p:nvPicPr>
          <p:cNvPr id="5" name="pasted-image.tiff">
            <a:extLst>
              <a:ext uri="{FF2B5EF4-FFF2-40B4-BE49-F238E27FC236}">
                <a16:creationId xmlns:a16="http://schemas.microsoft.com/office/drawing/2014/main" id="{247696E6-5112-4913-81BE-B67A5A68B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36" y="1295329"/>
            <a:ext cx="8562927" cy="485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Shape 158">
            <a:extLst>
              <a:ext uri="{FF2B5EF4-FFF2-40B4-BE49-F238E27FC236}">
                <a16:creationId xmlns:a16="http://schemas.microsoft.com/office/drawing/2014/main" id="{56A690BA-D7DF-4E41-B735-2FAD9E7DA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731" y="693112"/>
            <a:ext cx="600373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pt-BR" altLang="pt-BR" sz="2800" b="1" dirty="0"/>
              <a:t>Modelo de propagação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58851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18015" y="101075"/>
            <a:ext cx="3089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Ministério da Saúde</a:t>
            </a:r>
          </a:p>
        </p:txBody>
      </p:sp>
      <p:pic>
        <p:nvPicPr>
          <p:cNvPr id="5" name="Modelo-on-line.png">
            <a:extLst>
              <a:ext uri="{FF2B5EF4-FFF2-40B4-BE49-F238E27FC236}">
                <a16:creationId xmlns:a16="http://schemas.microsoft.com/office/drawing/2014/main" id="{9B2BDB56-472E-44FD-988C-AF19FF2E9A1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" t="230" b="7327"/>
          <a:stretch>
            <a:fillRect/>
          </a:stretch>
        </p:blipFill>
        <p:spPr bwMode="auto">
          <a:xfrm>
            <a:off x="34925" y="844550"/>
            <a:ext cx="9001125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43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18015" y="101075"/>
            <a:ext cx="3089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Ministério da Saúde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5AE0B3-088A-43FB-BBBA-15991CC7B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820" y="1450619"/>
            <a:ext cx="9144000" cy="45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41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18015" y="101075"/>
            <a:ext cx="3089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Ministério da Saúde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4D6668-E860-4242-BF5E-13D8B69B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" y="1847075"/>
            <a:ext cx="8679180" cy="39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0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39833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P005 – Efetivação de  Usuários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Gráfico 2" descr="Nuvem">
            <a:extLst>
              <a:ext uri="{FF2B5EF4-FFF2-40B4-BE49-F238E27FC236}">
                <a16:creationId xmlns:a16="http://schemas.microsoft.com/office/drawing/2014/main" id="{B4DA9426-D5D0-459D-BC97-F73C4E739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580" y="-237621"/>
            <a:ext cx="2079863" cy="207986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Uma imagem contendo clip-art&#10;&#10;Descrição gerada automaticamente">
            <a:extLst>
              <a:ext uri="{FF2B5EF4-FFF2-40B4-BE49-F238E27FC236}">
                <a16:creationId xmlns:a16="http://schemas.microsoft.com/office/drawing/2014/main" id="{6D8D1C69-4D51-48DC-95B8-8B1D0B327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2" y="708792"/>
            <a:ext cx="794338" cy="650915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D74445B-B5FA-47E7-BDA2-A0DC6F652FE1}"/>
              </a:ext>
            </a:extLst>
          </p:cNvPr>
          <p:cNvGrpSpPr/>
          <p:nvPr/>
        </p:nvGrpSpPr>
        <p:grpSpPr>
          <a:xfrm>
            <a:off x="3918266" y="1504626"/>
            <a:ext cx="841222" cy="880440"/>
            <a:chOff x="2154970" y="3092380"/>
            <a:chExt cx="841222" cy="88044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1CF25F3-C378-4B11-9ACA-DDED307C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5" y="3092380"/>
              <a:ext cx="693415" cy="559596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77A539B-67AD-48B8-AC05-03234185A865}"/>
                </a:ext>
              </a:extLst>
            </p:cNvPr>
            <p:cNvSpPr txBox="1"/>
            <p:nvPr/>
          </p:nvSpPr>
          <p:spPr>
            <a:xfrm>
              <a:off x="2154970" y="3665043"/>
              <a:ext cx="84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Firewall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BA3D0D-8C69-48D5-9D03-85AC23F36143}"/>
              </a:ext>
            </a:extLst>
          </p:cNvPr>
          <p:cNvGrpSpPr/>
          <p:nvPr/>
        </p:nvGrpSpPr>
        <p:grpSpPr>
          <a:xfrm>
            <a:off x="3314217" y="3629967"/>
            <a:ext cx="1083929" cy="1101300"/>
            <a:chOff x="2868946" y="4522325"/>
            <a:chExt cx="1083929" cy="11013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AE098E1-3477-4676-A317-BF5CB86B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656" y="4522325"/>
              <a:ext cx="693415" cy="61461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862A97-0F99-4DB6-B3C3-CB90655538C9}"/>
                </a:ext>
              </a:extLst>
            </p:cNvPr>
            <p:cNvSpPr txBox="1"/>
            <p:nvPr/>
          </p:nvSpPr>
          <p:spPr>
            <a:xfrm>
              <a:off x="2868946" y="5100405"/>
              <a:ext cx="108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D34F4D-825A-4010-BDD9-1F1CE881CD6E}"/>
              </a:ext>
            </a:extLst>
          </p:cNvPr>
          <p:cNvGrpSpPr/>
          <p:nvPr/>
        </p:nvGrpSpPr>
        <p:grpSpPr>
          <a:xfrm>
            <a:off x="3586054" y="2542754"/>
            <a:ext cx="1134458" cy="909530"/>
            <a:chOff x="4292551" y="3158044"/>
            <a:chExt cx="1134458" cy="90953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7EDC3A0-6C5A-4C01-BE94-1DDDA4927F1F}"/>
                </a:ext>
              </a:extLst>
            </p:cNvPr>
            <p:cNvSpPr txBox="1"/>
            <p:nvPr/>
          </p:nvSpPr>
          <p:spPr>
            <a:xfrm>
              <a:off x="4292551" y="3759797"/>
              <a:ext cx="1134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Balanceador</a:t>
              </a:r>
              <a:endParaRPr lang="pt-BR" sz="54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EBE0FB6-5A15-4F7F-8E7D-BB102D58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948" y="3158044"/>
              <a:ext cx="693414" cy="63037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D3EB3-2AE5-47A4-97FC-E2A85A625E5F}"/>
              </a:ext>
            </a:extLst>
          </p:cNvPr>
          <p:cNvGrpSpPr/>
          <p:nvPr/>
        </p:nvGrpSpPr>
        <p:grpSpPr>
          <a:xfrm>
            <a:off x="1923635" y="4187844"/>
            <a:ext cx="850057" cy="975193"/>
            <a:chOff x="4108737" y="4767652"/>
            <a:chExt cx="1133409" cy="130025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C763A3B-F771-437C-97C7-2BD121633ECD}"/>
                </a:ext>
              </a:extLst>
            </p:cNvPr>
            <p:cNvSpPr txBox="1"/>
            <p:nvPr/>
          </p:nvSpPr>
          <p:spPr>
            <a:xfrm>
              <a:off x="4108737" y="5657538"/>
              <a:ext cx="1133409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rgbClr val="FF0000"/>
                  </a:solidFill>
                  <a:latin typeface="Montserrat Light" pitchFamily="2" charset="77"/>
                </a:rPr>
                <a:t>keycloak</a:t>
              </a:r>
              <a:endParaRPr lang="pt-BR" sz="4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A730DA5-28AA-401F-A057-ACA8A918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53" y="4767652"/>
              <a:ext cx="764876" cy="892356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33565DB-E087-48FD-BE4D-7C309F85D640}"/>
              </a:ext>
            </a:extLst>
          </p:cNvPr>
          <p:cNvGrpSpPr/>
          <p:nvPr/>
        </p:nvGrpSpPr>
        <p:grpSpPr>
          <a:xfrm>
            <a:off x="987095" y="5392918"/>
            <a:ext cx="1276369" cy="855708"/>
            <a:chOff x="6765065" y="5217185"/>
            <a:chExt cx="1701825" cy="114094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E1433D6-235F-450B-9B76-47B327806A30}"/>
                </a:ext>
              </a:extLst>
            </p:cNvPr>
            <p:cNvSpPr txBox="1"/>
            <p:nvPr/>
          </p:nvSpPr>
          <p:spPr>
            <a:xfrm>
              <a:off x="6765065" y="5947757"/>
              <a:ext cx="1701825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E-mail Server</a:t>
              </a:r>
              <a:endParaRPr lang="pt-BR" sz="4800" b="1" dirty="0">
                <a:latin typeface="Montserrat" pitchFamily="2" charset="77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4A45D31-2D2E-44E5-AC0B-7FADF9B1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557" y="5217185"/>
              <a:ext cx="1044849" cy="61461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65EF90C-15D9-454D-9B31-65C2EA0321F7}"/>
              </a:ext>
            </a:extLst>
          </p:cNvPr>
          <p:cNvGrpSpPr/>
          <p:nvPr/>
        </p:nvGrpSpPr>
        <p:grpSpPr>
          <a:xfrm>
            <a:off x="5229831" y="3945001"/>
            <a:ext cx="693413" cy="1009984"/>
            <a:chOff x="6602606" y="5039625"/>
            <a:chExt cx="924552" cy="134664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C217420-9E5D-46B0-A64C-070F5118F529}"/>
                </a:ext>
              </a:extLst>
            </p:cNvPr>
            <p:cNvSpPr txBox="1"/>
            <p:nvPr/>
          </p:nvSpPr>
          <p:spPr>
            <a:xfrm>
              <a:off x="6640374" y="5975900"/>
              <a:ext cx="8867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REDIS</a:t>
              </a:r>
              <a:endParaRPr lang="pt-BR" sz="3600" b="1" dirty="0">
                <a:latin typeface="Montserrat" pitchFamily="2" charset="77"/>
              </a:endParaRP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36EB3B4-4E02-478B-B547-3A05739C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606" y="5039625"/>
              <a:ext cx="924552" cy="895658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CAD0479-5905-4C89-94D9-A9F24BE41B36}"/>
              </a:ext>
            </a:extLst>
          </p:cNvPr>
          <p:cNvGrpSpPr/>
          <p:nvPr/>
        </p:nvGrpSpPr>
        <p:grpSpPr>
          <a:xfrm>
            <a:off x="5704583" y="5330323"/>
            <a:ext cx="1002835" cy="1063485"/>
            <a:chOff x="975771" y="2996345"/>
            <a:chExt cx="1002835" cy="1063485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29A2301-69DB-4F2A-8696-BB2C36420E24}"/>
                </a:ext>
              </a:extLst>
            </p:cNvPr>
            <p:cNvSpPr txBox="1"/>
            <p:nvPr/>
          </p:nvSpPr>
          <p:spPr>
            <a:xfrm>
              <a:off x="975771" y="3752053"/>
              <a:ext cx="708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Nifi</a:t>
              </a:r>
              <a:endParaRPr lang="pt-BR" sz="1400" b="1" dirty="0">
                <a:latin typeface="Montserrat Light" pitchFamily="2" charset="77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C5B75436-1A42-4445-8825-A96AEE323D45}"/>
                </a:ext>
              </a:extLst>
            </p:cNvPr>
            <p:cNvGrpSpPr/>
            <p:nvPr/>
          </p:nvGrpSpPr>
          <p:grpSpPr>
            <a:xfrm>
              <a:off x="1189295" y="2996345"/>
              <a:ext cx="789311" cy="915718"/>
              <a:chOff x="1239866" y="3090722"/>
              <a:chExt cx="789311" cy="915718"/>
            </a:xfrm>
          </p:grpSpPr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4EF9C04A-4004-42A2-BB4D-BA2CDFADA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866" y="3090722"/>
                <a:ext cx="635863" cy="733690"/>
              </a:xfrm>
              <a:prstGeom prst="rect">
                <a:avLst/>
              </a:prstGeom>
            </p:spPr>
          </p:pic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04BAA7A7-88C1-45FD-859F-B861E245978B}"/>
                  </a:ext>
                </a:extLst>
              </p:cNvPr>
              <p:cNvGrpSpPr/>
              <p:nvPr/>
            </p:nvGrpSpPr>
            <p:grpSpPr>
              <a:xfrm rot="16200000">
                <a:off x="1651081" y="3628344"/>
                <a:ext cx="364056" cy="392136"/>
                <a:chOff x="5919255" y="4114939"/>
                <a:chExt cx="610566" cy="638143"/>
              </a:xfrm>
            </p:grpSpPr>
            <p:pic>
              <p:nvPicPr>
                <p:cNvPr id="34" name="Imagem 33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08C159FC-97D9-4BB8-98EB-19C1779F4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35" name="Imagem 34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12750F85-D048-4C37-A366-5719FFA5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36" name="Imagem 35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D42ED74C-FE3D-4541-A68C-CCFB58087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290CF4E-1AE6-46BF-9396-1EA63E3E567F}"/>
              </a:ext>
            </a:extLst>
          </p:cNvPr>
          <p:cNvGrpSpPr/>
          <p:nvPr/>
        </p:nvGrpSpPr>
        <p:grpSpPr>
          <a:xfrm>
            <a:off x="4448815" y="5353374"/>
            <a:ext cx="819317" cy="1381113"/>
            <a:chOff x="5020343" y="4078904"/>
            <a:chExt cx="1092422" cy="1841487"/>
          </a:xfrm>
        </p:grpSpPr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FEE7BE80-6838-4D98-9C88-B06B2CC117F8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QWCFP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F05A810B-D410-40F8-8F09-EEA400B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D001D86-D7E1-471D-88F7-9315791834B5}"/>
              </a:ext>
            </a:extLst>
          </p:cNvPr>
          <p:cNvGrpSpPr/>
          <p:nvPr/>
        </p:nvGrpSpPr>
        <p:grpSpPr>
          <a:xfrm>
            <a:off x="2627206" y="5381036"/>
            <a:ext cx="819317" cy="1381113"/>
            <a:chOff x="5020343" y="4078904"/>
            <a:chExt cx="1092422" cy="184148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B236617D-2383-4FF5-894C-BCA262BC4B69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WALLI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5085F6EE-02C0-4F75-82CC-C278E74DE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sp>
        <p:nvSpPr>
          <p:cNvPr id="47" name="Arco 46">
            <a:extLst>
              <a:ext uri="{FF2B5EF4-FFF2-40B4-BE49-F238E27FC236}">
                <a16:creationId xmlns:a16="http://schemas.microsoft.com/office/drawing/2014/main" id="{12A42651-28BB-42DA-99CE-6DA58241085A}"/>
              </a:ext>
            </a:extLst>
          </p:cNvPr>
          <p:cNvSpPr/>
          <p:nvPr/>
        </p:nvSpPr>
        <p:spPr>
          <a:xfrm rot="17125360">
            <a:off x="2125439" y="4754659"/>
            <a:ext cx="3673913" cy="3673913"/>
          </a:xfrm>
          <a:prstGeom prst="arc">
            <a:avLst>
              <a:gd name="adj1" fmla="val 15280792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40222AB-8A60-4433-B23A-CA2AB919DA78}"/>
              </a:ext>
            </a:extLst>
          </p:cNvPr>
          <p:cNvGrpSpPr/>
          <p:nvPr/>
        </p:nvGrpSpPr>
        <p:grpSpPr>
          <a:xfrm>
            <a:off x="177360" y="2931267"/>
            <a:ext cx="7645221" cy="6242688"/>
            <a:chOff x="923924" y="2361868"/>
            <a:chExt cx="7715725" cy="6242688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84C82D34-51BB-407A-A7BF-53013DCA4F6B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0847228"/>
                <a:gd name="adj2" fmla="val 15608449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Arco 49">
              <a:extLst>
                <a:ext uri="{FF2B5EF4-FFF2-40B4-BE49-F238E27FC236}">
                  <a16:creationId xmlns:a16="http://schemas.microsoft.com/office/drawing/2014/main" id="{97B4FCAC-F132-4C2A-8166-FC83304A5D32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6816344"/>
                <a:gd name="adj2" fmla="val 21289657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7" name="Arco 66">
            <a:extLst>
              <a:ext uri="{FF2B5EF4-FFF2-40B4-BE49-F238E27FC236}">
                <a16:creationId xmlns:a16="http://schemas.microsoft.com/office/drawing/2014/main" id="{7471F63B-5F81-4F75-AB15-7B1624D91D84}"/>
              </a:ext>
            </a:extLst>
          </p:cNvPr>
          <p:cNvSpPr/>
          <p:nvPr/>
        </p:nvSpPr>
        <p:spPr>
          <a:xfrm rot="11543518">
            <a:off x="2204288" y="1738490"/>
            <a:ext cx="3673913" cy="3673913"/>
          </a:xfrm>
          <a:prstGeom prst="arc">
            <a:avLst>
              <a:gd name="adj1" fmla="val 21485931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D9ABEB40-FD48-499E-ACD2-4E1E9FB53C77}"/>
              </a:ext>
            </a:extLst>
          </p:cNvPr>
          <p:cNvSpPr/>
          <p:nvPr/>
        </p:nvSpPr>
        <p:spPr>
          <a:xfrm rot="17577124">
            <a:off x="2115892" y="1455612"/>
            <a:ext cx="3986807" cy="4266881"/>
          </a:xfrm>
          <a:prstGeom prst="arc">
            <a:avLst>
              <a:gd name="adj1" fmla="val 21485931"/>
              <a:gd name="adj2" fmla="val 384503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23FE63A-9F33-4560-9600-44EB3AFB6D85}"/>
              </a:ext>
            </a:extLst>
          </p:cNvPr>
          <p:cNvGrpSpPr/>
          <p:nvPr/>
        </p:nvGrpSpPr>
        <p:grpSpPr>
          <a:xfrm>
            <a:off x="6499988" y="4911462"/>
            <a:ext cx="394971" cy="384600"/>
            <a:chOff x="7301227" y="2131977"/>
            <a:chExt cx="599444" cy="583704"/>
          </a:xfrm>
        </p:grpSpPr>
        <p:sp>
          <p:nvSpPr>
            <p:cNvPr id="70" name="Shape 825">
              <a:extLst>
                <a:ext uri="{FF2B5EF4-FFF2-40B4-BE49-F238E27FC236}">
                  <a16:creationId xmlns:a16="http://schemas.microsoft.com/office/drawing/2014/main" id="{9CAB248E-6874-4E7B-88DB-60D57FB26B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1" name="Shape 826">
              <a:extLst>
                <a:ext uri="{FF2B5EF4-FFF2-40B4-BE49-F238E27FC236}">
                  <a16:creationId xmlns:a16="http://schemas.microsoft.com/office/drawing/2014/main" id="{D5148921-843F-40C6-817E-91563B21D24B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1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04DB62ED-29BE-4381-B156-1FCB5486C1E5}"/>
              </a:ext>
            </a:extLst>
          </p:cNvPr>
          <p:cNvGrpSpPr/>
          <p:nvPr/>
        </p:nvGrpSpPr>
        <p:grpSpPr>
          <a:xfrm>
            <a:off x="5692214" y="3701984"/>
            <a:ext cx="394971" cy="384600"/>
            <a:chOff x="7301227" y="2131977"/>
            <a:chExt cx="599444" cy="583704"/>
          </a:xfrm>
        </p:grpSpPr>
        <p:sp>
          <p:nvSpPr>
            <p:cNvPr id="74" name="Shape 825">
              <a:extLst>
                <a:ext uri="{FF2B5EF4-FFF2-40B4-BE49-F238E27FC236}">
                  <a16:creationId xmlns:a16="http://schemas.microsoft.com/office/drawing/2014/main" id="{47DADA6F-A1D1-4B4C-A7C0-ACEAD3F227D2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5" name="Shape 826">
              <a:extLst>
                <a:ext uri="{FF2B5EF4-FFF2-40B4-BE49-F238E27FC236}">
                  <a16:creationId xmlns:a16="http://schemas.microsoft.com/office/drawing/2014/main" id="{F748C311-43C2-4512-83AD-14F108D4B57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2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8F3C7C4-BFAC-4169-B51F-2163C933B352}"/>
              </a:ext>
            </a:extLst>
          </p:cNvPr>
          <p:cNvGrpSpPr/>
          <p:nvPr/>
        </p:nvGrpSpPr>
        <p:grpSpPr>
          <a:xfrm>
            <a:off x="5292804" y="6299078"/>
            <a:ext cx="394971" cy="384600"/>
            <a:chOff x="7301227" y="2131977"/>
            <a:chExt cx="599444" cy="583704"/>
          </a:xfrm>
        </p:grpSpPr>
        <p:sp>
          <p:nvSpPr>
            <p:cNvPr id="80" name="Shape 825">
              <a:extLst>
                <a:ext uri="{FF2B5EF4-FFF2-40B4-BE49-F238E27FC236}">
                  <a16:creationId xmlns:a16="http://schemas.microsoft.com/office/drawing/2014/main" id="{CB322DF4-B329-4D6C-9EFE-5D277CCFCB9C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1" name="Shape 826">
              <a:extLst>
                <a:ext uri="{FF2B5EF4-FFF2-40B4-BE49-F238E27FC236}">
                  <a16:creationId xmlns:a16="http://schemas.microsoft.com/office/drawing/2014/main" id="{C7FC89B0-38D0-4BD1-B90E-F09754AEF88A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3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6EC5F000-1A2B-4E88-8362-CF6DCD1518B3}"/>
              </a:ext>
            </a:extLst>
          </p:cNvPr>
          <p:cNvGrpSpPr/>
          <p:nvPr/>
        </p:nvGrpSpPr>
        <p:grpSpPr>
          <a:xfrm>
            <a:off x="2236663" y="6273974"/>
            <a:ext cx="394971" cy="384600"/>
            <a:chOff x="7301227" y="2131977"/>
            <a:chExt cx="599444" cy="583704"/>
          </a:xfrm>
        </p:grpSpPr>
        <p:sp>
          <p:nvSpPr>
            <p:cNvPr id="83" name="Shape 825">
              <a:extLst>
                <a:ext uri="{FF2B5EF4-FFF2-40B4-BE49-F238E27FC236}">
                  <a16:creationId xmlns:a16="http://schemas.microsoft.com/office/drawing/2014/main" id="{1A0397DB-E049-4216-A263-ACBC086EA946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4" name="Shape 826">
              <a:extLst>
                <a:ext uri="{FF2B5EF4-FFF2-40B4-BE49-F238E27FC236}">
                  <a16:creationId xmlns:a16="http://schemas.microsoft.com/office/drawing/2014/main" id="{ECC79BBB-0912-4649-A475-A447DA232533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5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A3BCDA-87B6-4D61-B7A7-2619F5FC9098}"/>
              </a:ext>
            </a:extLst>
          </p:cNvPr>
          <p:cNvGrpSpPr/>
          <p:nvPr/>
        </p:nvGrpSpPr>
        <p:grpSpPr>
          <a:xfrm>
            <a:off x="3772685" y="6106778"/>
            <a:ext cx="394971" cy="384600"/>
            <a:chOff x="7301227" y="2131977"/>
            <a:chExt cx="599444" cy="583704"/>
          </a:xfrm>
        </p:grpSpPr>
        <p:sp>
          <p:nvSpPr>
            <p:cNvPr id="86" name="Shape 825">
              <a:extLst>
                <a:ext uri="{FF2B5EF4-FFF2-40B4-BE49-F238E27FC236}">
                  <a16:creationId xmlns:a16="http://schemas.microsoft.com/office/drawing/2014/main" id="{E4827D7A-29C2-4D20-8BD1-5103A8FBF47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7" name="Shape 826">
              <a:extLst>
                <a:ext uri="{FF2B5EF4-FFF2-40B4-BE49-F238E27FC236}">
                  <a16:creationId xmlns:a16="http://schemas.microsoft.com/office/drawing/2014/main" id="{1D9E7DCB-522C-47FD-ABD0-0044265076E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4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D147362-78D5-42AA-8A45-B1E03FC8DA72}"/>
              </a:ext>
            </a:extLst>
          </p:cNvPr>
          <p:cNvGrpSpPr/>
          <p:nvPr/>
        </p:nvGrpSpPr>
        <p:grpSpPr>
          <a:xfrm>
            <a:off x="1580488" y="4408538"/>
            <a:ext cx="394971" cy="384600"/>
            <a:chOff x="7301227" y="2131977"/>
            <a:chExt cx="599444" cy="583704"/>
          </a:xfrm>
        </p:grpSpPr>
        <p:sp>
          <p:nvSpPr>
            <p:cNvPr id="63" name="Shape 825">
              <a:extLst>
                <a:ext uri="{FF2B5EF4-FFF2-40B4-BE49-F238E27FC236}">
                  <a16:creationId xmlns:a16="http://schemas.microsoft.com/office/drawing/2014/main" id="{4374DDF8-63F7-412D-BCC4-F01A2BF298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64" name="Shape 826">
              <a:extLst>
                <a:ext uri="{FF2B5EF4-FFF2-40B4-BE49-F238E27FC236}">
                  <a16:creationId xmlns:a16="http://schemas.microsoft.com/office/drawing/2014/main" id="{7FA6349B-138A-4ED3-B9C4-470881B96837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6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40C305A-5013-432B-8B2C-B8646EC6AEFB}"/>
              </a:ext>
            </a:extLst>
          </p:cNvPr>
          <p:cNvGrpSpPr/>
          <p:nvPr/>
        </p:nvGrpSpPr>
        <p:grpSpPr>
          <a:xfrm>
            <a:off x="3472897" y="5003505"/>
            <a:ext cx="916069" cy="1066639"/>
            <a:chOff x="3472897" y="5003505"/>
            <a:chExt cx="916069" cy="1066639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92490123-EBAA-4A0D-839C-0ACCEBA4E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698" y="5003505"/>
              <a:ext cx="635863" cy="73369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27FCC2C1-4557-42BC-BE3C-8DF1BFC498A4}"/>
                </a:ext>
              </a:extLst>
            </p:cNvPr>
            <p:cNvSpPr txBox="1"/>
            <p:nvPr/>
          </p:nvSpPr>
          <p:spPr>
            <a:xfrm>
              <a:off x="3472897" y="5762367"/>
              <a:ext cx="91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Q-WARE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114CF096-D47E-4BBF-A815-0F1EE4690D3E}"/>
              </a:ext>
            </a:extLst>
          </p:cNvPr>
          <p:cNvGrpSpPr/>
          <p:nvPr/>
        </p:nvGrpSpPr>
        <p:grpSpPr>
          <a:xfrm>
            <a:off x="549276" y="5660491"/>
            <a:ext cx="394971" cy="384600"/>
            <a:chOff x="7301227" y="2131977"/>
            <a:chExt cx="599444" cy="583704"/>
          </a:xfrm>
        </p:grpSpPr>
        <p:sp>
          <p:nvSpPr>
            <p:cNvPr id="72" name="Shape 825">
              <a:extLst>
                <a:ext uri="{FF2B5EF4-FFF2-40B4-BE49-F238E27FC236}">
                  <a16:creationId xmlns:a16="http://schemas.microsoft.com/office/drawing/2014/main" id="{CCF2662F-21C4-44CF-9905-53BBA43EB23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6" name="Shape 826">
              <a:extLst>
                <a:ext uri="{FF2B5EF4-FFF2-40B4-BE49-F238E27FC236}">
                  <a16:creationId xmlns:a16="http://schemas.microsoft.com/office/drawing/2014/main" id="{9DF6CD69-A40D-469A-9ECD-138B82BA002F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7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2F014AA-402C-4149-8C83-B7BF3FEBA129}"/>
              </a:ext>
            </a:extLst>
          </p:cNvPr>
          <p:cNvGrpSpPr/>
          <p:nvPr/>
        </p:nvGrpSpPr>
        <p:grpSpPr>
          <a:xfrm>
            <a:off x="4686083" y="4329065"/>
            <a:ext cx="394971" cy="384600"/>
            <a:chOff x="7301227" y="2131977"/>
            <a:chExt cx="599444" cy="583704"/>
          </a:xfrm>
        </p:grpSpPr>
        <p:sp>
          <p:nvSpPr>
            <p:cNvPr id="78" name="Shape 825">
              <a:extLst>
                <a:ext uri="{FF2B5EF4-FFF2-40B4-BE49-F238E27FC236}">
                  <a16:creationId xmlns:a16="http://schemas.microsoft.com/office/drawing/2014/main" id="{09AC09D3-16DA-4AF7-9F59-420E0F05EAFE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1" name="Shape 826">
              <a:extLst>
                <a:ext uri="{FF2B5EF4-FFF2-40B4-BE49-F238E27FC236}">
                  <a16:creationId xmlns:a16="http://schemas.microsoft.com/office/drawing/2014/main" id="{ED97351D-AF04-4337-A865-84CAB671B135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8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2A75C791-D402-44D7-9A20-F839F612F71D}"/>
              </a:ext>
            </a:extLst>
          </p:cNvPr>
          <p:cNvGrpSpPr/>
          <p:nvPr/>
        </p:nvGrpSpPr>
        <p:grpSpPr>
          <a:xfrm>
            <a:off x="7427610" y="1460016"/>
            <a:ext cx="394971" cy="384600"/>
            <a:chOff x="7301227" y="2131977"/>
            <a:chExt cx="599444" cy="583704"/>
          </a:xfrm>
        </p:grpSpPr>
        <p:sp>
          <p:nvSpPr>
            <p:cNvPr id="93" name="Shape 825">
              <a:extLst>
                <a:ext uri="{FF2B5EF4-FFF2-40B4-BE49-F238E27FC236}">
                  <a16:creationId xmlns:a16="http://schemas.microsoft.com/office/drawing/2014/main" id="{4FC545D6-BB37-4B6D-9FF9-147DAC0FFECF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94" name="Shape 826">
              <a:extLst>
                <a:ext uri="{FF2B5EF4-FFF2-40B4-BE49-F238E27FC236}">
                  <a16:creationId xmlns:a16="http://schemas.microsoft.com/office/drawing/2014/main" id="{32E5B13B-2271-48E9-B5D1-6A336FA3D6E9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9</a:t>
              </a:r>
              <a:endParaRPr sz="1400" b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220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2607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Caixa </a:t>
            </a:r>
            <a:r>
              <a:rPr lang="pt-BR" sz="2800" dirty="0" err="1">
                <a:solidFill>
                  <a:schemeClr val="bg1"/>
                </a:solidFill>
              </a:rPr>
              <a:t>Economica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5" name="Shape 2520">
            <a:extLst>
              <a:ext uri="{FF2B5EF4-FFF2-40B4-BE49-F238E27FC236}">
                <a16:creationId xmlns:a16="http://schemas.microsoft.com/office/drawing/2014/main" id="{2CF9C5CE-1426-470A-BCB9-B4B04DB61CB9}"/>
              </a:ext>
            </a:extLst>
          </p:cNvPr>
          <p:cNvSpPr/>
          <p:nvPr/>
        </p:nvSpPr>
        <p:spPr>
          <a:xfrm>
            <a:off x="4503571" y="1498675"/>
            <a:ext cx="4644712" cy="4519986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2F9E3CF-872A-491A-A371-1688C9446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58" y="3339305"/>
            <a:ext cx="2138896" cy="48454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526">
            <a:extLst>
              <a:ext uri="{FF2B5EF4-FFF2-40B4-BE49-F238E27FC236}">
                <a16:creationId xmlns:a16="http://schemas.microsoft.com/office/drawing/2014/main" id="{3569C471-3A4E-48A3-9FA4-67E4F757A5C7}"/>
              </a:ext>
            </a:extLst>
          </p:cNvPr>
          <p:cNvSpPr/>
          <p:nvPr/>
        </p:nvSpPr>
        <p:spPr>
          <a:xfrm>
            <a:off x="4651900" y="1868983"/>
            <a:ext cx="4157046" cy="3568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Hospedada</a:t>
            </a:r>
            <a:r>
              <a:rPr sz="1400" dirty="0"/>
              <a:t> </a:t>
            </a:r>
            <a:r>
              <a:rPr sz="1400" dirty="0" err="1"/>
              <a:t>na</a:t>
            </a:r>
            <a:r>
              <a:rPr sz="1400" dirty="0"/>
              <a:t> DIVEO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 3 </a:t>
            </a:r>
            <a:r>
              <a:rPr sz="1400" dirty="0" err="1"/>
              <a:t>Servidores</a:t>
            </a:r>
            <a:r>
              <a:rPr sz="1400" dirty="0"/>
              <a:t> </a:t>
            </a:r>
            <a:r>
              <a:rPr sz="1400" dirty="0" err="1"/>
              <a:t>redundantes</a:t>
            </a:r>
            <a:endParaRPr sz="14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+ de 30.000 </a:t>
            </a:r>
            <a:r>
              <a:rPr sz="1400" dirty="0" err="1"/>
              <a:t>Clientes</a:t>
            </a:r>
            <a:r>
              <a:rPr sz="1400" dirty="0"/>
              <a:t> </a:t>
            </a:r>
            <a:r>
              <a:rPr sz="1400" dirty="0" err="1"/>
              <a:t>atendidos</a:t>
            </a:r>
            <a:endParaRPr sz="14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Aplicações</a:t>
            </a:r>
            <a:r>
              <a:rPr sz="1400" dirty="0"/>
              <a:t> </a:t>
            </a:r>
            <a:r>
              <a:rPr sz="1400" dirty="0" err="1"/>
              <a:t>bancárias</a:t>
            </a:r>
            <a:endParaRPr sz="14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Cobrança</a:t>
            </a:r>
            <a:r>
              <a:rPr sz="1400" dirty="0"/>
              <a:t>, </a:t>
            </a:r>
            <a:r>
              <a:rPr sz="1400" dirty="0" err="1"/>
              <a:t>folha</a:t>
            </a:r>
            <a:r>
              <a:rPr sz="1400" dirty="0"/>
              <a:t> de </a:t>
            </a:r>
            <a:r>
              <a:rPr sz="1400" dirty="0" err="1"/>
              <a:t>pagamento</a:t>
            </a:r>
            <a:r>
              <a:rPr sz="1400" dirty="0"/>
              <a:t>, </a:t>
            </a:r>
            <a:r>
              <a:rPr sz="1400" dirty="0" err="1"/>
              <a:t>tributos</a:t>
            </a:r>
            <a:r>
              <a:rPr sz="1400" dirty="0"/>
              <a:t>, etc.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Suportada</a:t>
            </a:r>
            <a:r>
              <a:rPr sz="1400" dirty="0"/>
              <a:t> </a:t>
            </a:r>
            <a:r>
              <a:rPr sz="1400" dirty="0" err="1"/>
              <a:t>inteiramente</a:t>
            </a:r>
            <a:r>
              <a:rPr sz="1400" dirty="0"/>
              <a:t> </a:t>
            </a:r>
            <a:r>
              <a:rPr sz="1400" dirty="0" err="1"/>
              <a:t>pelo</a:t>
            </a:r>
            <a:r>
              <a:rPr sz="1400" dirty="0"/>
              <a:t> Q-Ware FDS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Clientes</a:t>
            </a:r>
            <a:r>
              <a:rPr sz="1400" dirty="0"/>
              <a:t> </a:t>
            </a:r>
            <a:r>
              <a:rPr sz="1400" dirty="0" err="1"/>
              <a:t>distribuídos</a:t>
            </a:r>
            <a:r>
              <a:rPr sz="1400" dirty="0"/>
              <a:t> </a:t>
            </a:r>
            <a:r>
              <a:rPr sz="1400" dirty="0" err="1"/>
              <a:t>em</a:t>
            </a:r>
            <a:r>
              <a:rPr sz="1400" dirty="0"/>
              <a:t> </a:t>
            </a:r>
            <a:r>
              <a:rPr sz="1400" dirty="0" err="1"/>
              <a:t>todo</a:t>
            </a:r>
            <a:r>
              <a:rPr sz="1400" dirty="0"/>
              <a:t> </a:t>
            </a:r>
            <a:r>
              <a:rPr sz="1400" dirty="0" err="1"/>
              <a:t>território</a:t>
            </a:r>
            <a:r>
              <a:rPr sz="1400" dirty="0"/>
              <a:t> </a:t>
            </a:r>
            <a:r>
              <a:rPr sz="1400" dirty="0" err="1"/>
              <a:t>nacional</a:t>
            </a:r>
            <a:endParaRPr sz="14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+ 20.000 </a:t>
            </a:r>
            <a:r>
              <a:rPr sz="1400" dirty="0" err="1"/>
              <a:t>arquivos</a:t>
            </a:r>
            <a:r>
              <a:rPr sz="1400" dirty="0"/>
              <a:t> </a:t>
            </a:r>
            <a:r>
              <a:rPr sz="1400" dirty="0" err="1"/>
              <a:t>dia</a:t>
            </a:r>
            <a:endParaRPr sz="14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Aplicações</a:t>
            </a:r>
            <a:r>
              <a:rPr sz="1400" dirty="0"/>
              <a:t> </a:t>
            </a:r>
            <a:r>
              <a:rPr sz="1400" dirty="0" err="1"/>
              <a:t>bancárias</a:t>
            </a:r>
            <a:endParaRPr sz="14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Cobrança</a:t>
            </a:r>
            <a:r>
              <a:rPr sz="1400" dirty="0"/>
              <a:t>, </a:t>
            </a:r>
            <a:r>
              <a:rPr sz="1400" dirty="0" err="1"/>
              <a:t>folha</a:t>
            </a:r>
            <a:r>
              <a:rPr sz="1400" dirty="0"/>
              <a:t> de </a:t>
            </a:r>
            <a:r>
              <a:rPr sz="1400" dirty="0" err="1"/>
              <a:t>pgto</a:t>
            </a:r>
            <a:r>
              <a:rPr sz="1400" dirty="0"/>
              <a:t>, </a:t>
            </a:r>
            <a:r>
              <a:rPr sz="1400" dirty="0" err="1"/>
              <a:t>tributos</a:t>
            </a:r>
            <a:r>
              <a:rPr sz="1400" dirty="0"/>
              <a:t>, etc.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Crescimento</a:t>
            </a:r>
            <a:r>
              <a:rPr sz="1400" dirty="0"/>
              <a:t> mensal de  20% a 30% </a:t>
            </a:r>
          </a:p>
        </p:txBody>
      </p:sp>
    </p:spTree>
    <p:extLst>
      <p:ext uri="{BB962C8B-B14F-4D97-AF65-F5344CB8AC3E}">
        <p14:creationId xmlns:p14="http://schemas.microsoft.com/office/powerpoint/2010/main" val="484159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2305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Justiça Federal</a:t>
            </a:r>
          </a:p>
        </p:txBody>
      </p:sp>
      <p:pic>
        <p:nvPicPr>
          <p:cNvPr id="5" name="pasted-image.tiff">
            <a:extLst>
              <a:ext uri="{FF2B5EF4-FFF2-40B4-BE49-F238E27FC236}">
                <a16:creationId xmlns:a16="http://schemas.microsoft.com/office/drawing/2014/main" id="{E15938A7-2917-4F61-802E-57ED8DE2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28" y="2229186"/>
            <a:ext cx="2598898" cy="259889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2537">
            <a:extLst>
              <a:ext uri="{FF2B5EF4-FFF2-40B4-BE49-F238E27FC236}">
                <a16:creationId xmlns:a16="http://schemas.microsoft.com/office/drawing/2014/main" id="{AAACBB2A-901E-4C02-8475-12076A77E7C2}"/>
              </a:ext>
            </a:extLst>
          </p:cNvPr>
          <p:cNvSpPr/>
          <p:nvPr/>
        </p:nvSpPr>
        <p:spPr>
          <a:xfrm>
            <a:off x="4503571" y="1498675"/>
            <a:ext cx="4644712" cy="4519986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" name="Shape 2542">
            <a:extLst>
              <a:ext uri="{FF2B5EF4-FFF2-40B4-BE49-F238E27FC236}">
                <a16:creationId xmlns:a16="http://schemas.microsoft.com/office/drawing/2014/main" id="{624CDB5B-97A4-49CC-99EB-65861BA130C5}"/>
              </a:ext>
            </a:extLst>
          </p:cNvPr>
          <p:cNvSpPr/>
          <p:nvPr/>
        </p:nvSpPr>
        <p:spPr>
          <a:xfrm>
            <a:off x="4660778" y="2030565"/>
            <a:ext cx="4148168" cy="324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ETTL (Extract, Transform, Transfer, Load)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Extração</a:t>
            </a:r>
            <a:r>
              <a:rPr sz="1400" dirty="0"/>
              <a:t> + </a:t>
            </a:r>
            <a:r>
              <a:rPr sz="1400" dirty="0" err="1"/>
              <a:t>Transformação</a:t>
            </a:r>
            <a:r>
              <a:rPr sz="1400" dirty="0"/>
              <a:t> + </a:t>
            </a:r>
            <a:r>
              <a:rPr sz="1400" dirty="0" err="1"/>
              <a:t>Transporte</a:t>
            </a:r>
            <a:r>
              <a:rPr sz="1400" dirty="0"/>
              <a:t> + </a:t>
            </a:r>
            <a:r>
              <a:rPr sz="1400" dirty="0" err="1"/>
              <a:t>Carga</a:t>
            </a:r>
            <a:r>
              <a:rPr sz="1400" dirty="0"/>
              <a:t>.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Informação</a:t>
            </a:r>
            <a:r>
              <a:rPr sz="1400" dirty="0"/>
              <a:t> processual: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TJ   -&gt; STJ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STJ -&gt; TJ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 </a:t>
            </a:r>
            <a:r>
              <a:rPr sz="1400" dirty="0" err="1"/>
              <a:t>Solução</a:t>
            </a:r>
            <a:r>
              <a:rPr sz="1400" dirty="0"/>
              <a:t> </a:t>
            </a:r>
            <a:r>
              <a:rPr sz="1400" dirty="0" err="1"/>
              <a:t>em</a:t>
            </a:r>
            <a:r>
              <a:rPr sz="1400" dirty="0"/>
              <a:t> </a:t>
            </a:r>
            <a:r>
              <a:rPr sz="1400" dirty="0" err="1"/>
              <a:t>ambiente</a:t>
            </a:r>
            <a:r>
              <a:rPr sz="1400" dirty="0"/>
              <a:t> </a:t>
            </a:r>
            <a:r>
              <a:rPr sz="1400" dirty="0" err="1"/>
              <a:t>heterogêneo</a:t>
            </a:r>
            <a:endParaRPr sz="14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Oracle, SQL Server, DB2, MySQL, </a:t>
            </a:r>
            <a:r>
              <a:rPr sz="1400" dirty="0" err="1"/>
              <a:t>Cachè</a:t>
            </a:r>
            <a:r>
              <a:rPr sz="1400" dirty="0"/>
              <a:t>, </a:t>
            </a:r>
            <a:r>
              <a:rPr sz="1400" dirty="0" err="1"/>
              <a:t>Adabas</a:t>
            </a:r>
            <a:r>
              <a:rPr sz="1400" dirty="0"/>
              <a:t>, ...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 TRFs -&gt; </a:t>
            </a:r>
            <a:r>
              <a:rPr sz="1400" dirty="0" err="1"/>
              <a:t>Gravação</a:t>
            </a:r>
            <a:r>
              <a:rPr sz="1400" dirty="0"/>
              <a:t> de </a:t>
            </a:r>
            <a:r>
              <a:rPr sz="1400" dirty="0" err="1"/>
              <a:t>audiências</a:t>
            </a:r>
            <a:r>
              <a:rPr sz="1400" dirty="0"/>
              <a:t> e </a:t>
            </a:r>
            <a:r>
              <a:rPr sz="1400" dirty="0" err="1"/>
              <a:t>integração</a:t>
            </a:r>
            <a:r>
              <a:rPr sz="1400" dirty="0"/>
              <a:t> PGFN</a:t>
            </a:r>
          </a:p>
        </p:txBody>
      </p:sp>
      <p:sp>
        <p:nvSpPr>
          <p:cNvPr id="8" name="Shape 2543">
            <a:extLst>
              <a:ext uri="{FF2B5EF4-FFF2-40B4-BE49-F238E27FC236}">
                <a16:creationId xmlns:a16="http://schemas.microsoft.com/office/drawing/2014/main" id="{AC043A93-6AF7-4779-B8D0-01C73F04D78A}"/>
              </a:ext>
            </a:extLst>
          </p:cNvPr>
          <p:cNvSpPr/>
          <p:nvPr/>
        </p:nvSpPr>
        <p:spPr>
          <a:xfrm>
            <a:off x="1348201" y="4626347"/>
            <a:ext cx="1674738" cy="24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lnSpc>
                <a:spcPct val="120000"/>
              </a:lnSpc>
              <a:defRPr sz="3000" b="1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125"/>
              <a:t>CNJ - STJ - TJ’s - TRF's</a:t>
            </a:r>
          </a:p>
        </p:txBody>
      </p:sp>
    </p:spTree>
    <p:extLst>
      <p:ext uri="{BB962C8B-B14F-4D97-AF65-F5344CB8AC3E}">
        <p14:creationId xmlns:p14="http://schemas.microsoft.com/office/powerpoint/2010/main" val="9560724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1338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SERPRO</a:t>
            </a:r>
          </a:p>
        </p:txBody>
      </p:sp>
      <p:sp>
        <p:nvSpPr>
          <p:cNvPr id="8" name="Shape 2545">
            <a:extLst>
              <a:ext uri="{FF2B5EF4-FFF2-40B4-BE49-F238E27FC236}">
                <a16:creationId xmlns:a16="http://schemas.microsoft.com/office/drawing/2014/main" id="{16C9AF2C-10E0-46F9-8B37-110F9B442AB4}"/>
              </a:ext>
            </a:extLst>
          </p:cNvPr>
          <p:cNvSpPr/>
          <p:nvPr/>
        </p:nvSpPr>
        <p:spPr>
          <a:xfrm>
            <a:off x="4503571" y="1498675"/>
            <a:ext cx="4644712" cy="4519986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2550">
            <a:extLst>
              <a:ext uri="{FF2B5EF4-FFF2-40B4-BE49-F238E27FC236}">
                <a16:creationId xmlns:a16="http://schemas.microsoft.com/office/drawing/2014/main" id="{B96824E7-8499-40E3-9CDE-8E707880BEEE}"/>
              </a:ext>
            </a:extLst>
          </p:cNvPr>
          <p:cNvSpPr/>
          <p:nvPr/>
        </p:nvSpPr>
        <p:spPr>
          <a:xfrm>
            <a:off x="4678532" y="1843014"/>
            <a:ext cx="4130413" cy="362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err="1"/>
              <a:t>Diversos</a:t>
            </a:r>
            <a:r>
              <a:rPr sz="1200" dirty="0"/>
              <a:t> </a:t>
            </a:r>
            <a:r>
              <a:rPr sz="1200" dirty="0" err="1"/>
              <a:t>sistemas</a:t>
            </a:r>
            <a:r>
              <a:rPr sz="1200" dirty="0"/>
              <a:t> (</a:t>
            </a:r>
            <a:r>
              <a:rPr sz="1200" dirty="0" err="1"/>
              <a:t>centenas</a:t>
            </a:r>
            <a:r>
              <a:rPr sz="1200" dirty="0"/>
              <a:t> de Jobs) </a:t>
            </a:r>
            <a:r>
              <a:rPr sz="1200" dirty="0" err="1"/>
              <a:t>em</a:t>
            </a:r>
            <a:r>
              <a:rPr sz="1200" dirty="0"/>
              <a:t> </a:t>
            </a:r>
            <a:r>
              <a:rPr sz="1200" dirty="0" err="1"/>
              <a:t>produção</a:t>
            </a:r>
            <a:endParaRPr sz="12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Log e </a:t>
            </a:r>
            <a:r>
              <a:rPr sz="1200" dirty="0" err="1"/>
              <a:t>gerência</a:t>
            </a:r>
            <a:r>
              <a:rPr sz="1200" dirty="0"/>
              <a:t> </a:t>
            </a:r>
            <a:r>
              <a:rPr sz="1200" dirty="0" err="1"/>
              <a:t>centralizada</a:t>
            </a:r>
            <a:endParaRPr sz="12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err="1"/>
              <a:t>Solução</a:t>
            </a:r>
            <a:r>
              <a:rPr sz="1200" dirty="0"/>
              <a:t> </a:t>
            </a:r>
            <a:r>
              <a:rPr sz="1200" dirty="0" err="1"/>
              <a:t>padrão</a:t>
            </a:r>
            <a:r>
              <a:rPr sz="1200" dirty="0"/>
              <a:t> no </a:t>
            </a:r>
            <a:r>
              <a:rPr sz="1200" dirty="0" err="1"/>
              <a:t>tráfego</a:t>
            </a:r>
            <a:r>
              <a:rPr sz="1200" dirty="0"/>
              <a:t> de dados dentro do SERPRO, </a:t>
            </a:r>
            <a:r>
              <a:rPr sz="1200" dirty="0" err="1"/>
              <a:t>substituindo</a:t>
            </a:r>
            <a:r>
              <a:rPr sz="1200" dirty="0"/>
              <a:t> </a:t>
            </a:r>
            <a:r>
              <a:rPr sz="1200" dirty="0" err="1"/>
              <a:t>concorrentes</a:t>
            </a:r>
            <a:r>
              <a:rPr sz="1200" dirty="0"/>
              <a:t> de </a:t>
            </a:r>
            <a:r>
              <a:rPr sz="1200" dirty="0" err="1"/>
              <a:t>multinacionais</a:t>
            </a:r>
            <a:endParaRPr sz="12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Simples Nacional (100% dos </a:t>
            </a:r>
            <a:r>
              <a:rPr sz="1200" dirty="0" err="1"/>
              <a:t>municípios</a:t>
            </a:r>
            <a:r>
              <a:rPr sz="1200" dirty="0"/>
              <a:t>)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RENAVAN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err="1"/>
              <a:t>Ordens</a:t>
            </a:r>
            <a:r>
              <a:rPr sz="1200" dirty="0"/>
              <a:t> </a:t>
            </a:r>
            <a:r>
              <a:rPr sz="1200" dirty="0" err="1"/>
              <a:t>Bancárias</a:t>
            </a:r>
            <a:endParaRPr sz="12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err="1"/>
              <a:t>Sistemas</a:t>
            </a:r>
            <a:r>
              <a:rPr sz="1200" dirty="0"/>
              <a:t> </a:t>
            </a:r>
            <a:r>
              <a:rPr sz="1200" dirty="0" err="1"/>
              <a:t>integradores</a:t>
            </a:r>
            <a:r>
              <a:rPr sz="1200" dirty="0"/>
              <a:t> do </a:t>
            </a:r>
            <a:r>
              <a:rPr sz="1200" dirty="0" err="1"/>
              <a:t>governo</a:t>
            </a:r>
            <a:r>
              <a:rPr sz="1200" dirty="0"/>
              <a:t> (SIAPE, SIAFI)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err="1"/>
              <a:t>Policia</a:t>
            </a:r>
            <a:r>
              <a:rPr sz="1200" dirty="0"/>
              <a:t> Federal + </a:t>
            </a:r>
            <a:r>
              <a:rPr sz="1200" dirty="0" err="1"/>
              <a:t>Receita</a:t>
            </a:r>
            <a:r>
              <a:rPr sz="1200" dirty="0"/>
              <a:t> Federal (SISBRAIB)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Simples Nacional (100% dos </a:t>
            </a:r>
            <a:r>
              <a:rPr sz="1200" dirty="0" err="1"/>
              <a:t>municípios</a:t>
            </a:r>
            <a:r>
              <a:rPr sz="1200" dirty="0"/>
              <a:t>)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Nota Fiscal </a:t>
            </a:r>
            <a:r>
              <a:rPr sz="1200" dirty="0" err="1"/>
              <a:t>Eletrônica</a:t>
            </a:r>
            <a:endParaRPr sz="12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err="1"/>
              <a:t>Livros</a:t>
            </a:r>
            <a:r>
              <a:rPr sz="1200" dirty="0"/>
              <a:t> </a:t>
            </a:r>
            <a:r>
              <a:rPr sz="1200" dirty="0" err="1"/>
              <a:t>caixa</a:t>
            </a:r>
            <a:endParaRPr sz="12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err="1"/>
              <a:t>Secretarias</a:t>
            </a:r>
            <a:r>
              <a:rPr sz="1200" dirty="0"/>
              <a:t> de fazenda</a:t>
            </a:r>
          </a:p>
        </p:txBody>
      </p:sp>
      <p:pic>
        <p:nvPicPr>
          <p:cNvPr id="10" name="pasted-image.tiff">
            <a:extLst>
              <a:ext uri="{FF2B5EF4-FFF2-40B4-BE49-F238E27FC236}">
                <a16:creationId xmlns:a16="http://schemas.microsoft.com/office/drawing/2014/main" id="{1CA4421D-055E-41AC-AAE9-A541B8728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0" y="3183487"/>
            <a:ext cx="2835473" cy="939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9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2454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CONFEA / CREA</a:t>
            </a:r>
          </a:p>
        </p:txBody>
      </p:sp>
      <p:sp>
        <p:nvSpPr>
          <p:cNvPr id="5" name="Shape 2553">
            <a:extLst>
              <a:ext uri="{FF2B5EF4-FFF2-40B4-BE49-F238E27FC236}">
                <a16:creationId xmlns:a16="http://schemas.microsoft.com/office/drawing/2014/main" id="{72836EBB-0D45-4543-8FC0-5FAFDA56DB4A}"/>
              </a:ext>
            </a:extLst>
          </p:cNvPr>
          <p:cNvSpPr/>
          <p:nvPr/>
        </p:nvSpPr>
        <p:spPr>
          <a:xfrm>
            <a:off x="4503571" y="1498675"/>
            <a:ext cx="4644712" cy="4519986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558">
            <a:extLst>
              <a:ext uri="{FF2B5EF4-FFF2-40B4-BE49-F238E27FC236}">
                <a16:creationId xmlns:a16="http://schemas.microsoft.com/office/drawing/2014/main" id="{5A21A0D7-750C-4C88-BB72-124B529B3A0A}"/>
              </a:ext>
            </a:extLst>
          </p:cNvPr>
          <p:cNvSpPr/>
          <p:nvPr/>
        </p:nvSpPr>
        <p:spPr>
          <a:xfrm>
            <a:off x="4678532" y="2541250"/>
            <a:ext cx="4130413" cy="222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err="1"/>
              <a:t>Sistemas</a:t>
            </a:r>
            <a:r>
              <a:rPr sz="1600" dirty="0"/>
              <a:t> </a:t>
            </a:r>
            <a:r>
              <a:rPr sz="1600" dirty="0" err="1"/>
              <a:t>Locais</a:t>
            </a:r>
            <a:r>
              <a:rPr sz="1600" dirty="0"/>
              <a:t> </a:t>
            </a:r>
            <a:r>
              <a:rPr sz="1600" dirty="0" err="1"/>
              <a:t>nos</a:t>
            </a:r>
            <a:r>
              <a:rPr sz="1600" dirty="0"/>
              <a:t> 27 CREAs do </a:t>
            </a:r>
            <a:r>
              <a:rPr sz="1600" dirty="0" err="1"/>
              <a:t>Brasil</a:t>
            </a:r>
            <a:r>
              <a:rPr sz="1600" dirty="0"/>
              <a:t>: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Opera </a:t>
            </a:r>
            <a:r>
              <a:rPr sz="1600" dirty="0" err="1"/>
              <a:t>integração</a:t>
            </a:r>
            <a:r>
              <a:rPr sz="1600" dirty="0"/>
              <a:t> de dados </a:t>
            </a:r>
            <a:r>
              <a:rPr sz="1600" dirty="0" err="1"/>
              <a:t>sobre</a:t>
            </a:r>
            <a:r>
              <a:rPr sz="1600" dirty="0"/>
              <a:t> SQL Server (Windows) </a:t>
            </a:r>
            <a:r>
              <a:rPr sz="1600" dirty="0" err="1"/>
              <a:t>ou</a:t>
            </a:r>
            <a:r>
              <a:rPr sz="1600" dirty="0"/>
              <a:t> MySQL (Linux)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err="1"/>
              <a:t>Informações</a:t>
            </a:r>
            <a:r>
              <a:rPr sz="1600" dirty="0"/>
              <a:t> </a:t>
            </a:r>
            <a:r>
              <a:rPr sz="1600" dirty="0" err="1"/>
              <a:t>sobre</a:t>
            </a:r>
            <a:r>
              <a:rPr sz="1600" dirty="0"/>
              <a:t> </a:t>
            </a:r>
            <a:r>
              <a:rPr sz="1600" dirty="0" err="1"/>
              <a:t>carteiras</a:t>
            </a:r>
            <a:r>
              <a:rPr sz="1600" dirty="0"/>
              <a:t> </a:t>
            </a:r>
            <a:r>
              <a:rPr sz="1600" dirty="0" err="1"/>
              <a:t>profissionais</a:t>
            </a:r>
            <a:r>
              <a:rPr sz="1600" dirty="0"/>
              <a:t> </a:t>
            </a:r>
            <a:r>
              <a:rPr sz="1600" dirty="0" err="1"/>
              <a:t>são</a:t>
            </a:r>
            <a:r>
              <a:rPr sz="1600" dirty="0"/>
              <a:t> </a:t>
            </a:r>
            <a:r>
              <a:rPr sz="1600" dirty="0" err="1"/>
              <a:t>sincronizadas</a:t>
            </a:r>
            <a:r>
              <a:rPr sz="1600" dirty="0"/>
              <a:t> entre as 27 </a:t>
            </a:r>
            <a:r>
              <a:rPr sz="1600" dirty="0" err="1"/>
              <a:t>unidades</a:t>
            </a:r>
            <a:endParaRPr sz="1600" dirty="0"/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err="1"/>
              <a:t>Consolidadas</a:t>
            </a:r>
            <a:r>
              <a:rPr sz="1600" dirty="0"/>
              <a:t> no CONFEA</a:t>
            </a:r>
          </a:p>
        </p:txBody>
      </p:sp>
      <p:pic>
        <p:nvPicPr>
          <p:cNvPr id="7" name="pasted-image.tiff">
            <a:extLst>
              <a:ext uri="{FF2B5EF4-FFF2-40B4-BE49-F238E27FC236}">
                <a16:creationId xmlns:a16="http://schemas.microsoft.com/office/drawing/2014/main" id="{A7450E8B-E095-4790-8C62-AB5022471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3" y="3409259"/>
            <a:ext cx="3309302" cy="488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28228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139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Correios</a:t>
            </a:r>
          </a:p>
        </p:txBody>
      </p:sp>
      <p:sp>
        <p:nvSpPr>
          <p:cNvPr id="5" name="Shape 2561">
            <a:extLst>
              <a:ext uri="{FF2B5EF4-FFF2-40B4-BE49-F238E27FC236}">
                <a16:creationId xmlns:a16="http://schemas.microsoft.com/office/drawing/2014/main" id="{27C017C4-01C5-4770-BD72-75D7EB1CF703}"/>
              </a:ext>
            </a:extLst>
          </p:cNvPr>
          <p:cNvSpPr/>
          <p:nvPr/>
        </p:nvSpPr>
        <p:spPr>
          <a:xfrm>
            <a:off x="4503571" y="1498675"/>
            <a:ext cx="4644712" cy="4519986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566">
            <a:extLst>
              <a:ext uri="{FF2B5EF4-FFF2-40B4-BE49-F238E27FC236}">
                <a16:creationId xmlns:a16="http://schemas.microsoft.com/office/drawing/2014/main" id="{E4E7D359-6F5D-49E7-90FD-3B0A42FF6298}"/>
              </a:ext>
            </a:extLst>
          </p:cNvPr>
          <p:cNvSpPr/>
          <p:nvPr/>
        </p:nvSpPr>
        <p:spPr>
          <a:xfrm>
            <a:off x="4678532" y="2192149"/>
            <a:ext cx="4130413" cy="292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Sistema AR Digital 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Digitalização</a:t>
            </a:r>
            <a:r>
              <a:rPr sz="1400" dirty="0"/>
              <a:t> de ARs (Aviso de </a:t>
            </a:r>
            <a:r>
              <a:rPr sz="1400" dirty="0" err="1"/>
              <a:t>Recebimento</a:t>
            </a:r>
            <a:r>
              <a:rPr sz="1400" dirty="0"/>
              <a:t>) com </a:t>
            </a:r>
            <a:r>
              <a:rPr sz="1400" dirty="0" err="1"/>
              <a:t>reconhecimento</a:t>
            </a:r>
            <a:r>
              <a:rPr sz="1400" dirty="0"/>
              <a:t> de </a:t>
            </a:r>
            <a:r>
              <a:rPr sz="1400" dirty="0" err="1"/>
              <a:t>código</a:t>
            </a:r>
            <a:r>
              <a:rPr sz="1400" dirty="0"/>
              <a:t> de </a:t>
            </a:r>
            <a:r>
              <a:rPr sz="1400" dirty="0" err="1"/>
              <a:t>barras</a:t>
            </a:r>
            <a:r>
              <a:rPr sz="1400" dirty="0"/>
              <a:t> e posterior </a:t>
            </a:r>
            <a:r>
              <a:rPr sz="1400" dirty="0" err="1"/>
              <a:t>indexação</a:t>
            </a:r>
            <a:r>
              <a:rPr sz="1400" dirty="0"/>
              <a:t>.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err="1"/>
              <a:t>Descentralizado</a:t>
            </a:r>
            <a:r>
              <a:rPr sz="1400" dirty="0"/>
              <a:t> </a:t>
            </a:r>
            <a:r>
              <a:rPr sz="1400" dirty="0" err="1"/>
              <a:t>em</a:t>
            </a:r>
            <a:r>
              <a:rPr sz="1400" dirty="0"/>
              <a:t> 6 sites </a:t>
            </a:r>
            <a:r>
              <a:rPr sz="1400" dirty="0" err="1"/>
              <a:t>em</a:t>
            </a:r>
            <a:r>
              <a:rPr sz="1400" dirty="0"/>
              <a:t> rede </a:t>
            </a:r>
            <a:r>
              <a:rPr sz="1400" dirty="0" err="1"/>
              <a:t>estrela</a:t>
            </a:r>
            <a:r>
              <a:rPr sz="1400" dirty="0"/>
              <a:t>: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Brasilia, São Paulo, Salvador, Curitiba, Belo Horizonte, Rio de Janeiro.</a:t>
            </a:r>
          </a:p>
          <a:p>
            <a:pPr marL="138906" indent="-138906" defTabSz="17145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 </a:t>
            </a:r>
            <a:r>
              <a:rPr sz="1400" dirty="0" err="1"/>
              <a:t>Dezenas</a:t>
            </a:r>
            <a:r>
              <a:rPr sz="1400" dirty="0"/>
              <a:t> de </a:t>
            </a:r>
            <a:r>
              <a:rPr sz="1400" dirty="0" err="1"/>
              <a:t>milhares</a:t>
            </a:r>
            <a:r>
              <a:rPr sz="1400" dirty="0"/>
              <a:t> de </a:t>
            </a:r>
            <a:r>
              <a:rPr sz="1400" dirty="0" err="1"/>
              <a:t>arquivos</a:t>
            </a:r>
            <a:r>
              <a:rPr sz="1400" dirty="0"/>
              <a:t> </a:t>
            </a:r>
            <a:r>
              <a:rPr sz="1400" dirty="0" err="1"/>
              <a:t>trafegados</a:t>
            </a:r>
            <a:r>
              <a:rPr sz="1400" dirty="0"/>
              <a:t> por </a:t>
            </a:r>
            <a:r>
              <a:rPr sz="1400" dirty="0" err="1"/>
              <a:t>dia</a:t>
            </a:r>
            <a:r>
              <a:rPr sz="1400" dirty="0"/>
              <a:t> para a central dos </a:t>
            </a:r>
            <a:r>
              <a:rPr sz="1400" dirty="0" err="1"/>
              <a:t>correios</a:t>
            </a:r>
            <a:r>
              <a:rPr sz="1400" dirty="0"/>
              <a:t> </a:t>
            </a:r>
            <a:r>
              <a:rPr sz="1400" dirty="0" err="1"/>
              <a:t>em</a:t>
            </a:r>
            <a:r>
              <a:rPr sz="1400" dirty="0"/>
              <a:t> SP.</a:t>
            </a:r>
          </a:p>
        </p:txBody>
      </p:sp>
      <p:pic>
        <p:nvPicPr>
          <p:cNvPr id="7" name="pasted-image.tiff">
            <a:extLst>
              <a:ext uri="{FF2B5EF4-FFF2-40B4-BE49-F238E27FC236}">
                <a16:creationId xmlns:a16="http://schemas.microsoft.com/office/drawing/2014/main" id="{91CC9A2F-737F-4C1E-9B92-9876568A1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" y="2355842"/>
            <a:ext cx="4201841" cy="25952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44383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47" y="4810356"/>
            <a:ext cx="2561505" cy="48559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EA543C-14B2-2742-9940-621BE4A03457}"/>
              </a:ext>
            </a:extLst>
          </p:cNvPr>
          <p:cNvSpPr txBox="1"/>
          <p:nvPr/>
        </p:nvSpPr>
        <p:spPr>
          <a:xfrm>
            <a:off x="2125979" y="1326344"/>
            <a:ext cx="489204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Q-Ware OS/390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87EDACF-8DE3-4AB4-B469-08FED8AE5DE4}"/>
              </a:ext>
            </a:extLst>
          </p:cNvPr>
          <p:cNvGrpSpPr/>
          <p:nvPr/>
        </p:nvGrpSpPr>
        <p:grpSpPr>
          <a:xfrm>
            <a:off x="3684937" y="2477084"/>
            <a:ext cx="1774124" cy="1561795"/>
            <a:chOff x="3791471" y="2565596"/>
            <a:chExt cx="1774124" cy="156179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95BEBA6-00E7-B547-BF65-BA81C96E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218" y="2565596"/>
              <a:ext cx="1054586" cy="1054586"/>
            </a:xfrm>
            <a:prstGeom prst="rect">
              <a:avLst/>
            </a:prstGeom>
          </p:spPr>
        </p:pic>
        <p:sp>
          <p:nvSpPr>
            <p:cNvPr id="8" name="CaixaDeTexto 18">
              <a:extLst>
                <a:ext uri="{FF2B5EF4-FFF2-40B4-BE49-F238E27FC236}">
                  <a16:creationId xmlns:a16="http://schemas.microsoft.com/office/drawing/2014/main" id="{FBBC3C89-F2F2-4C49-9C3B-8F69050E8E1A}"/>
                </a:ext>
              </a:extLst>
            </p:cNvPr>
            <p:cNvSpPr txBox="1"/>
            <p:nvPr/>
          </p:nvSpPr>
          <p:spPr>
            <a:xfrm>
              <a:off x="3791471" y="3758059"/>
              <a:ext cx="1774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SemiBold" pitchFamily="2" charset="77"/>
                </a:rPr>
                <a:t>Q-Ware OS/390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4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95C100A0-F3E8-BC4B-A4D4-3A085F9C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4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CC02-FF9A-B34B-876B-5331198F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65B59CF7-7190-544F-A889-71E3A2B43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33463"/>
            <a:ext cx="9144000" cy="6858000"/>
          </a:xfrm>
        </p:spPr>
      </p:pic>
      <p:pic>
        <p:nvPicPr>
          <p:cNvPr id="4" name="Imagem 3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25C4C16F-3DFE-8C4A-AE31-7353E045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14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B7547FD2-4A95-9645-B479-87C137FC8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89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5F32E20-2149-8649-85E8-005EAB36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9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4108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P006 – Exportação de  Usuários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Gráfico 2" descr="Nuvem">
            <a:extLst>
              <a:ext uri="{FF2B5EF4-FFF2-40B4-BE49-F238E27FC236}">
                <a16:creationId xmlns:a16="http://schemas.microsoft.com/office/drawing/2014/main" id="{B4DA9426-D5D0-459D-BC97-F73C4E739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580" y="-237621"/>
            <a:ext cx="2079863" cy="207986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Uma imagem contendo clip-art&#10;&#10;Descrição gerada automaticamente">
            <a:extLst>
              <a:ext uri="{FF2B5EF4-FFF2-40B4-BE49-F238E27FC236}">
                <a16:creationId xmlns:a16="http://schemas.microsoft.com/office/drawing/2014/main" id="{6D8D1C69-4D51-48DC-95B8-8B1D0B327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2" y="708792"/>
            <a:ext cx="794338" cy="650915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D74445B-B5FA-47E7-BDA2-A0DC6F652FE1}"/>
              </a:ext>
            </a:extLst>
          </p:cNvPr>
          <p:cNvGrpSpPr/>
          <p:nvPr/>
        </p:nvGrpSpPr>
        <p:grpSpPr>
          <a:xfrm>
            <a:off x="3918266" y="1504626"/>
            <a:ext cx="841222" cy="880440"/>
            <a:chOff x="2154970" y="3092380"/>
            <a:chExt cx="841222" cy="88044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1CF25F3-C378-4B11-9ACA-DDED307C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5" y="3092380"/>
              <a:ext cx="693415" cy="559596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77A539B-67AD-48B8-AC05-03234185A865}"/>
                </a:ext>
              </a:extLst>
            </p:cNvPr>
            <p:cNvSpPr txBox="1"/>
            <p:nvPr/>
          </p:nvSpPr>
          <p:spPr>
            <a:xfrm>
              <a:off x="2154970" y="3665043"/>
              <a:ext cx="84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Firewall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BA3D0D-8C69-48D5-9D03-85AC23F36143}"/>
              </a:ext>
            </a:extLst>
          </p:cNvPr>
          <p:cNvGrpSpPr/>
          <p:nvPr/>
        </p:nvGrpSpPr>
        <p:grpSpPr>
          <a:xfrm>
            <a:off x="3314217" y="3629967"/>
            <a:ext cx="1083929" cy="1101300"/>
            <a:chOff x="2868946" y="4522325"/>
            <a:chExt cx="1083929" cy="11013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AE098E1-3477-4676-A317-BF5CB86B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656" y="4522325"/>
              <a:ext cx="693415" cy="61461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862A97-0F99-4DB6-B3C3-CB90655538C9}"/>
                </a:ext>
              </a:extLst>
            </p:cNvPr>
            <p:cNvSpPr txBox="1"/>
            <p:nvPr/>
          </p:nvSpPr>
          <p:spPr>
            <a:xfrm>
              <a:off x="2868946" y="5100405"/>
              <a:ext cx="108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D34F4D-825A-4010-BDD9-1F1CE881CD6E}"/>
              </a:ext>
            </a:extLst>
          </p:cNvPr>
          <p:cNvGrpSpPr/>
          <p:nvPr/>
        </p:nvGrpSpPr>
        <p:grpSpPr>
          <a:xfrm>
            <a:off x="3586054" y="2542754"/>
            <a:ext cx="1134458" cy="909530"/>
            <a:chOff x="4292551" y="3158044"/>
            <a:chExt cx="1134458" cy="90953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7EDC3A0-6C5A-4C01-BE94-1DDDA4927F1F}"/>
                </a:ext>
              </a:extLst>
            </p:cNvPr>
            <p:cNvSpPr txBox="1"/>
            <p:nvPr/>
          </p:nvSpPr>
          <p:spPr>
            <a:xfrm>
              <a:off x="4292551" y="3759797"/>
              <a:ext cx="1134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Balanceador</a:t>
              </a:r>
              <a:endParaRPr lang="pt-BR" sz="54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EBE0FB6-5A15-4F7F-8E7D-BB102D58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948" y="3158044"/>
              <a:ext cx="693414" cy="63037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D3EB3-2AE5-47A4-97FC-E2A85A625E5F}"/>
              </a:ext>
            </a:extLst>
          </p:cNvPr>
          <p:cNvGrpSpPr/>
          <p:nvPr/>
        </p:nvGrpSpPr>
        <p:grpSpPr>
          <a:xfrm>
            <a:off x="1923635" y="4187844"/>
            <a:ext cx="850057" cy="975193"/>
            <a:chOff x="4108737" y="4767652"/>
            <a:chExt cx="1133409" cy="130025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C763A3B-F771-437C-97C7-2BD121633ECD}"/>
                </a:ext>
              </a:extLst>
            </p:cNvPr>
            <p:cNvSpPr txBox="1"/>
            <p:nvPr/>
          </p:nvSpPr>
          <p:spPr>
            <a:xfrm>
              <a:off x="4108737" y="5657538"/>
              <a:ext cx="1133409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rgbClr val="FF0000"/>
                  </a:solidFill>
                  <a:latin typeface="Montserrat Light" pitchFamily="2" charset="77"/>
                </a:rPr>
                <a:t>keycloak</a:t>
              </a:r>
              <a:endParaRPr lang="pt-BR" sz="4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A730DA5-28AA-401F-A057-ACA8A918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53" y="4767652"/>
              <a:ext cx="764876" cy="892356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33565DB-E087-48FD-BE4D-7C309F85D640}"/>
              </a:ext>
            </a:extLst>
          </p:cNvPr>
          <p:cNvGrpSpPr/>
          <p:nvPr/>
        </p:nvGrpSpPr>
        <p:grpSpPr>
          <a:xfrm>
            <a:off x="987095" y="5392918"/>
            <a:ext cx="1276369" cy="855708"/>
            <a:chOff x="6765065" y="5217185"/>
            <a:chExt cx="1701825" cy="114094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E1433D6-235F-450B-9B76-47B327806A30}"/>
                </a:ext>
              </a:extLst>
            </p:cNvPr>
            <p:cNvSpPr txBox="1"/>
            <p:nvPr/>
          </p:nvSpPr>
          <p:spPr>
            <a:xfrm>
              <a:off x="6765065" y="5947757"/>
              <a:ext cx="1701825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E-mail Server</a:t>
              </a:r>
              <a:endParaRPr lang="pt-BR" sz="4800" b="1" dirty="0">
                <a:latin typeface="Montserrat" pitchFamily="2" charset="77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4A45D31-2D2E-44E5-AC0B-7FADF9B1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557" y="5217185"/>
              <a:ext cx="1044849" cy="61461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65EF90C-15D9-454D-9B31-65C2EA0321F7}"/>
              </a:ext>
            </a:extLst>
          </p:cNvPr>
          <p:cNvGrpSpPr/>
          <p:nvPr/>
        </p:nvGrpSpPr>
        <p:grpSpPr>
          <a:xfrm>
            <a:off x="5229831" y="3945001"/>
            <a:ext cx="693413" cy="1009984"/>
            <a:chOff x="6602606" y="5039625"/>
            <a:chExt cx="924552" cy="134664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C217420-9E5D-46B0-A64C-070F5118F529}"/>
                </a:ext>
              </a:extLst>
            </p:cNvPr>
            <p:cNvSpPr txBox="1"/>
            <p:nvPr/>
          </p:nvSpPr>
          <p:spPr>
            <a:xfrm>
              <a:off x="6640374" y="5975900"/>
              <a:ext cx="8867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REDIS</a:t>
              </a:r>
              <a:endParaRPr lang="pt-BR" sz="3600" b="1" dirty="0">
                <a:latin typeface="Montserrat" pitchFamily="2" charset="77"/>
              </a:endParaRP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36EB3B4-4E02-478B-B547-3A05739C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606" y="5039625"/>
              <a:ext cx="924552" cy="895658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CAD0479-5905-4C89-94D9-A9F24BE41B36}"/>
              </a:ext>
            </a:extLst>
          </p:cNvPr>
          <p:cNvGrpSpPr/>
          <p:nvPr/>
        </p:nvGrpSpPr>
        <p:grpSpPr>
          <a:xfrm>
            <a:off x="5704583" y="5330323"/>
            <a:ext cx="1002835" cy="1063485"/>
            <a:chOff x="975771" y="2996345"/>
            <a:chExt cx="1002835" cy="1063485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29A2301-69DB-4F2A-8696-BB2C36420E24}"/>
                </a:ext>
              </a:extLst>
            </p:cNvPr>
            <p:cNvSpPr txBox="1"/>
            <p:nvPr/>
          </p:nvSpPr>
          <p:spPr>
            <a:xfrm>
              <a:off x="975771" y="3752053"/>
              <a:ext cx="708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Nifi</a:t>
              </a:r>
              <a:endParaRPr lang="pt-BR" sz="1400" b="1" dirty="0">
                <a:latin typeface="Montserrat Light" pitchFamily="2" charset="77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C5B75436-1A42-4445-8825-A96AEE323D45}"/>
                </a:ext>
              </a:extLst>
            </p:cNvPr>
            <p:cNvGrpSpPr/>
            <p:nvPr/>
          </p:nvGrpSpPr>
          <p:grpSpPr>
            <a:xfrm>
              <a:off x="1189295" y="2996345"/>
              <a:ext cx="789311" cy="915718"/>
              <a:chOff x="1239866" y="3090722"/>
              <a:chExt cx="789311" cy="915718"/>
            </a:xfrm>
          </p:grpSpPr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4EF9C04A-4004-42A2-BB4D-BA2CDFADA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866" y="3090722"/>
                <a:ext cx="635863" cy="733690"/>
              </a:xfrm>
              <a:prstGeom prst="rect">
                <a:avLst/>
              </a:prstGeom>
            </p:spPr>
          </p:pic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04BAA7A7-88C1-45FD-859F-B861E245978B}"/>
                  </a:ext>
                </a:extLst>
              </p:cNvPr>
              <p:cNvGrpSpPr/>
              <p:nvPr/>
            </p:nvGrpSpPr>
            <p:grpSpPr>
              <a:xfrm rot="16200000">
                <a:off x="1651081" y="3628344"/>
                <a:ext cx="364056" cy="392136"/>
                <a:chOff x="5919255" y="4114939"/>
                <a:chExt cx="610566" cy="638143"/>
              </a:xfrm>
            </p:grpSpPr>
            <p:pic>
              <p:nvPicPr>
                <p:cNvPr id="34" name="Imagem 33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08C159FC-97D9-4BB8-98EB-19C1779F4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35" name="Imagem 34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12750F85-D048-4C37-A366-5719FFA5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36" name="Imagem 35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D42ED74C-FE3D-4541-A68C-CCFB58087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D001D86-D7E1-471D-88F7-9315791834B5}"/>
              </a:ext>
            </a:extLst>
          </p:cNvPr>
          <p:cNvGrpSpPr/>
          <p:nvPr/>
        </p:nvGrpSpPr>
        <p:grpSpPr>
          <a:xfrm>
            <a:off x="2627206" y="5381036"/>
            <a:ext cx="819317" cy="1381113"/>
            <a:chOff x="5020343" y="4078904"/>
            <a:chExt cx="1092422" cy="184148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B236617D-2383-4FF5-894C-BCA262BC4B69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VAN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5085F6EE-02C0-4F75-82CC-C278E74DE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sp>
        <p:nvSpPr>
          <p:cNvPr id="47" name="Arco 46">
            <a:extLst>
              <a:ext uri="{FF2B5EF4-FFF2-40B4-BE49-F238E27FC236}">
                <a16:creationId xmlns:a16="http://schemas.microsoft.com/office/drawing/2014/main" id="{12A42651-28BB-42DA-99CE-6DA58241085A}"/>
              </a:ext>
            </a:extLst>
          </p:cNvPr>
          <p:cNvSpPr/>
          <p:nvPr/>
        </p:nvSpPr>
        <p:spPr>
          <a:xfrm rot="17125360">
            <a:off x="2125439" y="4754659"/>
            <a:ext cx="3673913" cy="3673913"/>
          </a:xfrm>
          <a:prstGeom prst="arc">
            <a:avLst>
              <a:gd name="adj1" fmla="val 15280792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40222AB-8A60-4433-B23A-CA2AB919DA78}"/>
              </a:ext>
            </a:extLst>
          </p:cNvPr>
          <p:cNvGrpSpPr/>
          <p:nvPr/>
        </p:nvGrpSpPr>
        <p:grpSpPr>
          <a:xfrm>
            <a:off x="177360" y="2931267"/>
            <a:ext cx="7645221" cy="6242688"/>
            <a:chOff x="923924" y="2361868"/>
            <a:chExt cx="7715725" cy="6242688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84C82D34-51BB-407A-A7BF-53013DCA4F6B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0847228"/>
                <a:gd name="adj2" fmla="val 15608449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Arco 49">
              <a:extLst>
                <a:ext uri="{FF2B5EF4-FFF2-40B4-BE49-F238E27FC236}">
                  <a16:creationId xmlns:a16="http://schemas.microsoft.com/office/drawing/2014/main" id="{97B4FCAC-F132-4C2A-8166-FC83304A5D32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6816344"/>
                <a:gd name="adj2" fmla="val 21289657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7" name="Arco 66">
            <a:extLst>
              <a:ext uri="{FF2B5EF4-FFF2-40B4-BE49-F238E27FC236}">
                <a16:creationId xmlns:a16="http://schemas.microsoft.com/office/drawing/2014/main" id="{7471F63B-5F81-4F75-AB15-7B1624D91D84}"/>
              </a:ext>
            </a:extLst>
          </p:cNvPr>
          <p:cNvSpPr/>
          <p:nvPr/>
        </p:nvSpPr>
        <p:spPr>
          <a:xfrm rot="11543518">
            <a:off x="2204288" y="1738490"/>
            <a:ext cx="3673913" cy="3673913"/>
          </a:xfrm>
          <a:prstGeom prst="arc">
            <a:avLst>
              <a:gd name="adj1" fmla="val 21485931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D9ABEB40-FD48-499E-ACD2-4E1E9FB53C77}"/>
              </a:ext>
            </a:extLst>
          </p:cNvPr>
          <p:cNvSpPr/>
          <p:nvPr/>
        </p:nvSpPr>
        <p:spPr>
          <a:xfrm rot="17577124">
            <a:off x="2115892" y="1455612"/>
            <a:ext cx="3986807" cy="4266881"/>
          </a:xfrm>
          <a:prstGeom prst="arc">
            <a:avLst>
              <a:gd name="adj1" fmla="val 21485931"/>
              <a:gd name="adj2" fmla="val 384503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23FE63A-9F33-4560-9600-44EB3AFB6D85}"/>
              </a:ext>
            </a:extLst>
          </p:cNvPr>
          <p:cNvGrpSpPr/>
          <p:nvPr/>
        </p:nvGrpSpPr>
        <p:grpSpPr>
          <a:xfrm>
            <a:off x="6499988" y="4911462"/>
            <a:ext cx="394971" cy="384600"/>
            <a:chOff x="7301227" y="2131977"/>
            <a:chExt cx="599444" cy="583704"/>
          </a:xfrm>
        </p:grpSpPr>
        <p:sp>
          <p:nvSpPr>
            <p:cNvPr id="70" name="Shape 825">
              <a:extLst>
                <a:ext uri="{FF2B5EF4-FFF2-40B4-BE49-F238E27FC236}">
                  <a16:creationId xmlns:a16="http://schemas.microsoft.com/office/drawing/2014/main" id="{9CAB248E-6874-4E7B-88DB-60D57FB26B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1" name="Shape 826">
              <a:extLst>
                <a:ext uri="{FF2B5EF4-FFF2-40B4-BE49-F238E27FC236}">
                  <a16:creationId xmlns:a16="http://schemas.microsoft.com/office/drawing/2014/main" id="{D5148921-843F-40C6-817E-91563B21D24B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1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04DB62ED-29BE-4381-B156-1FCB5486C1E5}"/>
              </a:ext>
            </a:extLst>
          </p:cNvPr>
          <p:cNvGrpSpPr/>
          <p:nvPr/>
        </p:nvGrpSpPr>
        <p:grpSpPr>
          <a:xfrm>
            <a:off x="2261889" y="6194875"/>
            <a:ext cx="394971" cy="384600"/>
            <a:chOff x="7301227" y="2131977"/>
            <a:chExt cx="599444" cy="583704"/>
          </a:xfrm>
        </p:grpSpPr>
        <p:sp>
          <p:nvSpPr>
            <p:cNvPr id="74" name="Shape 825">
              <a:extLst>
                <a:ext uri="{FF2B5EF4-FFF2-40B4-BE49-F238E27FC236}">
                  <a16:creationId xmlns:a16="http://schemas.microsoft.com/office/drawing/2014/main" id="{47DADA6F-A1D1-4B4C-A7C0-ACEAD3F227D2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5" name="Shape 826">
              <a:extLst>
                <a:ext uri="{FF2B5EF4-FFF2-40B4-BE49-F238E27FC236}">
                  <a16:creationId xmlns:a16="http://schemas.microsoft.com/office/drawing/2014/main" id="{F748C311-43C2-4512-83AD-14F108D4B57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2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6EC5F000-1A2B-4E88-8362-CF6DCD1518B3}"/>
              </a:ext>
            </a:extLst>
          </p:cNvPr>
          <p:cNvGrpSpPr/>
          <p:nvPr/>
        </p:nvGrpSpPr>
        <p:grpSpPr>
          <a:xfrm>
            <a:off x="5845439" y="3831850"/>
            <a:ext cx="394971" cy="384600"/>
            <a:chOff x="7301227" y="2131977"/>
            <a:chExt cx="599444" cy="583704"/>
          </a:xfrm>
        </p:grpSpPr>
        <p:sp>
          <p:nvSpPr>
            <p:cNvPr id="83" name="Shape 825">
              <a:extLst>
                <a:ext uri="{FF2B5EF4-FFF2-40B4-BE49-F238E27FC236}">
                  <a16:creationId xmlns:a16="http://schemas.microsoft.com/office/drawing/2014/main" id="{1A0397DB-E049-4216-A263-ACBC086EA946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4" name="Shape 826">
              <a:extLst>
                <a:ext uri="{FF2B5EF4-FFF2-40B4-BE49-F238E27FC236}">
                  <a16:creationId xmlns:a16="http://schemas.microsoft.com/office/drawing/2014/main" id="{ECC79BBB-0912-4649-A475-A447DA232533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5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A3BCDA-87B6-4D61-B7A7-2619F5FC9098}"/>
              </a:ext>
            </a:extLst>
          </p:cNvPr>
          <p:cNvGrpSpPr/>
          <p:nvPr/>
        </p:nvGrpSpPr>
        <p:grpSpPr>
          <a:xfrm>
            <a:off x="4764110" y="5418491"/>
            <a:ext cx="394971" cy="384600"/>
            <a:chOff x="7301227" y="2131977"/>
            <a:chExt cx="599444" cy="583704"/>
          </a:xfrm>
        </p:grpSpPr>
        <p:sp>
          <p:nvSpPr>
            <p:cNvPr id="86" name="Shape 825">
              <a:extLst>
                <a:ext uri="{FF2B5EF4-FFF2-40B4-BE49-F238E27FC236}">
                  <a16:creationId xmlns:a16="http://schemas.microsoft.com/office/drawing/2014/main" id="{E4827D7A-29C2-4D20-8BD1-5103A8FBF47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7" name="Shape 826">
              <a:extLst>
                <a:ext uri="{FF2B5EF4-FFF2-40B4-BE49-F238E27FC236}">
                  <a16:creationId xmlns:a16="http://schemas.microsoft.com/office/drawing/2014/main" id="{1D9E7DCB-522C-47FD-ABD0-0044265076E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4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40C305A-5013-432B-8B2C-B8646EC6AEFB}"/>
              </a:ext>
            </a:extLst>
          </p:cNvPr>
          <p:cNvGrpSpPr/>
          <p:nvPr/>
        </p:nvGrpSpPr>
        <p:grpSpPr>
          <a:xfrm>
            <a:off x="3472897" y="5003505"/>
            <a:ext cx="916069" cy="1066639"/>
            <a:chOff x="3472897" y="5003505"/>
            <a:chExt cx="916069" cy="1066639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92490123-EBAA-4A0D-839C-0ACCEBA4E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698" y="5003505"/>
              <a:ext cx="635863" cy="73369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27FCC2C1-4557-42BC-BE3C-8DF1BFC498A4}"/>
                </a:ext>
              </a:extLst>
            </p:cNvPr>
            <p:cNvSpPr txBox="1"/>
            <p:nvPr/>
          </p:nvSpPr>
          <p:spPr>
            <a:xfrm>
              <a:off x="3472897" y="5762367"/>
              <a:ext cx="91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Q-WARE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53ACAF8-9613-457C-B448-1F924B00A5DA}"/>
              </a:ext>
            </a:extLst>
          </p:cNvPr>
          <p:cNvGrpSpPr/>
          <p:nvPr/>
        </p:nvGrpSpPr>
        <p:grpSpPr>
          <a:xfrm>
            <a:off x="4587991" y="5838063"/>
            <a:ext cx="1027969" cy="884110"/>
            <a:chOff x="314608" y="1883340"/>
            <a:chExt cx="1092458" cy="915735"/>
          </a:xfrm>
        </p:grpSpPr>
        <p:pic>
          <p:nvPicPr>
            <p:cNvPr id="88" name="Imagem 87">
              <a:extLst>
                <a:ext uri="{FF2B5EF4-FFF2-40B4-BE49-F238E27FC236}">
                  <a16:creationId xmlns:a16="http://schemas.microsoft.com/office/drawing/2014/main" id="{874008F0-2249-4EDB-AEC1-036E019B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58" y="1883340"/>
              <a:ext cx="588759" cy="558567"/>
            </a:xfrm>
            <a:prstGeom prst="rect">
              <a:avLst/>
            </a:prstGeom>
          </p:spPr>
        </p:pic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3DB32C10-4D26-444B-9BD7-225B6C6002C4}"/>
                </a:ext>
              </a:extLst>
            </p:cNvPr>
            <p:cNvSpPr txBox="1"/>
            <p:nvPr/>
          </p:nvSpPr>
          <p:spPr>
            <a:xfrm>
              <a:off x="314608" y="2480289"/>
              <a:ext cx="1092458" cy="31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SQLite</a:t>
              </a:r>
              <a:endParaRPr lang="pt-BR" sz="2000" b="1" dirty="0">
                <a:latin typeface="Montserrat" pitchFamily="2" charset="77"/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8F3C7C4-BFAC-4169-B51F-2163C933B352}"/>
              </a:ext>
            </a:extLst>
          </p:cNvPr>
          <p:cNvGrpSpPr/>
          <p:nvPr/>
        </p:nvGrpSpPr>
        <p:grpSpPr>
          <a:xfrm>
            <a:off x="3310515" y="4888251"/>
            <a:ext cx="394971" cy="384600"/>
            <a:chOff x="7301227" y="2131977"/>
            <a:chExt cx="599444" cy="583704"/>
          </a:xfrm>
        </p:grpSpPr>
        <p:sp>
          <p:nvSpPr>
            <p:cNvPr id="80" name="Shape 825">
              <a:extLst>
                <a:ext uri="{FF2B5EF4-FFF2-40B4-BE49-F238E27FC236}">
                  <a16:creationId xmlns:a16="http://schemas.microsoft.com/office/drawing/2014/main" id="{CB322DF4-B329-4D6C-9EFE-5D277CCFCB9C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1" name="Shape 826">
              <a:extLst>
                <a:ext uri="{FF2B5EF4-FFF2-40B4-BE49-F238E27FC236}">
                  <a16:creationId xmlns:a16="http://schemas.microsoft.com/office/drawing/2014/main" id="{C7FC89B0-38D0-4BD1-B90E-F09754AEF88A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3</a:t>
              </a:r>
              <a:endParaRPr sz="1400" b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034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1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201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580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96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CC02-FF9A-B34B-876B-5331198F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Espaço Reservado para Conteúdo 1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CA0626B8-77E6-9E43-8BBC-9AC7D5E5D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372986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CC02-FF9A-B34B-876B-5331198F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E196EDF8-D450-5D4F-83FE-1D3520EA9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571189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476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804E96-3949-FB40-A76F-D616DF64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0" cy="93980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317753" y="230216"/>
          <a:ext cx="3816501" cy="471273"/>
        </p:xfrm>
        <a:graphic>
          <a:graphicData uri="http://schemas.openxmlformats.org/drawingml/2006/table">
            <a:tbl>
              <a:tblPr/>
              <a:tblGrid>
                <a:gridCol w="3816501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Sysout</a:t>
                      </a:r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Tracker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5840E70A-5E80-AA49-8AA6-4DB8DC50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t="90213" r="23546"/>
          <a:stretch/>
        </p:blipFill>
        <p:spPr>
          <a:xfrm>
            <a:off x="0" y="6134100"/>
            <a:ext cx="9144000" cy="7239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501"/>
            <a:ext cx="9144000" cy="46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20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804E96-3949-FB40-A76F-D616DF64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0" cy="93980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317753" y="230216"/>
          <a:ext cx="3816501" cy="471273"/>
        </p:xfrm>
        <a:graphic>
          <a:graphicData uri="http://schemas.openxmlformats.org/drawingml/2006/table">
            <a:tbl>
              <a:tblPr/>
              <a:tblGrid>
                <a:gridCol w="3816501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Sysout</a:t>
                      </a:r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Tracker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5840E70A-5E80-AA49-8AA6-4DB8DC50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t="90213" r="23546"/>
          <a:stretch/>
        </p:blipFill>
        <p:spPr>
          <a:xfrm>
            <a:off x="0" y="6134100"/>
            <a:ext cx="9144000" cy="7239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518"/>
            <a:ext cx="9144000" cy="31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22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02" y="2718634"/>
            <a:ext cx="7465927" cy="31847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804E96-3949-FB40-A76F-D616DF64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9144000" cy="93980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317753" y="230216"/>
          <a:ext cx="3816501" cy="471273"/>
        </p:xfrm>
        <a:graphic>
          <a:graphicData uri="http://schemas.openxmlformats.org/drawingml/2006/table">
            <a:tbl>
              <a:tblPr/>
              <a:tblGrid>
                <a:gridCol w="3816501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Sysout</a:t>
                      </a:r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Tracker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5840E70A-5E80-AA49-8AA6-4DB8DC502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5" t="90213" r="23546"/>
          <a:stretch/>
        </p:blipFill>
        <p:spPr>
          <a:xfrm>
            <a:off x="0" y="6134100"/>
            <a:ext cx="9144000" cy="7239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1" y="1650379"/>
            <a:ext cx="7562297" cy="32289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98" y="1236277"/>
            <a:ext cx="6892157" cy="29647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6102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>
            <a:extLst>
              <a:ext uri="{FF2B5EF4-FFF2-40B4-BE49-F238E27FC236}">
                <a16:creationId xmlns:a16="http://schemas.microsoft.com/office/drawing/2014/main" id="{20C80E2F-9EC2-43F8-A1B0-6E78C20A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9275" y="6820924"/>
            <a:ext cx="9144000" cy="9025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9275316-0178-48FC-B03B-52550C432F48}"/>
              </a:ext>
            </a:extLst>
          </p:cNvPr>
          <p:cNvSpPr/>
          <p:nvPr/>
        </p:nvSpPr>
        <p:spPr>
          <a:xfrm>
            <a:off x="100260" y="86048"/>
            <a:ext cx="41473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P007 – Importação de  Usuários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Gráfico 2" descr="Nuvem">
            <a:extLst>
              <a:ext uri="{FF2B5EF4-FFF2-40B4-BE49-F238E27FC236}">
                <a16:creationId xmlns:a16="http://schemas.microsoft.com/office/drawing/2014/main" id="{B4DA9426-D5D0-459D-BC97-F73C4E739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580" y="-237621"/>
            <a:ext cx="2079863" cy="207986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 descr="Uma imagem contendo clip-art&#10;&#10;Descrição gerada automaticamente">
            <a:extLst>
              <a:ext uri="{FF2B5EF4-FFF2-40B4-BE49-F238E27FC236}">
                <a16:creationId xmlns:a16="http://schemas.microsoft.com/office/drawing/2014/main" id="{6D8D1C69-4D51-48DC-95B8-8B1D0B327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82" y="708792"/>
            <a:ext cx="794338" cy="650915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D74445B-B5FA-47E7-BDA2-A0DC6F652FE1}"/>
              </a:ext>
            </a:extLst>
          </p:cNvPr>
          <p:cNvGrpSpPr/>
          <p:nvPr/>
        </p:nvGrpSpPr>
        <p:grpSpPr>
          <a:xfrm>
            <a:off x="3918266" y="1504626"/>
            <a:ext cx="841222" cy="880440"/>
            <a:chOff x="2154970" y="3092380"/>
            <a:chExt cx="841222" cy="88044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1CF25F3-C378-4B11-9ACA-DDED307C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675" y="3092380"/>
              <a:ext cx="693415" cy="559596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77A539B-67AD-48B8-AC05-03234185A865}"/>
                </a:ext>
              </a:extLst>
            </p:cNvPr>
            <p:cNvSpPr txBox="1"/>
            <p:nvPr/>
          </p:nvSpPr>
          <p:spPr>
            <a:xfrm>
              <a:off x="2154970" y="3665043"/>
              <a:ext cx="84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Firewall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BA3D0D-8C69-48D5-9D03-85AC23F36143}"/>
              </a:ext>
            </a:extLst>
          </p:cNvPr>
          <p:cNvGrpSpPr/>
          <p:nvPr/>
        </p:nvGrpSpPr>
        <p:grpSpPr>
          <a:xfrm>
            <a:off x="3314217" y="3629967"/>
            <a:ext cx="1083929" cy="1101300"/>
            <a:chOff x="2868946" y="4522325"/>
            <a:chExt cx="1083929" cy="110130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AE098E1-3477-4676-A317-BF5CB86B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656" y="4522325"/>
              <a:ext cx="693415" cy="614616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8862A97-0F99-4DB6-B3C3-CB90655538C9}"/>
                </a:ext>
              </a:extLst>
            </p:cNvPr>
            <p:cNvSpPr txBox="1"/>
            <p:nvPr/>
          </p:nvSpPr>
          <p:spPr>
            <a:xfrm>
              <a:off x="2868946" y="5100405"/>
              <a:ext cx="1083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Servidor</a:t>
              </a:r>
            </a:p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Aplicação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D34F4D-825A-4010-BDD9-1F1CE881CD6E}"/>
              </a:ext>
            </a:extLst>
          </p:cNvPr>
          <p:cNvGrpSpPr/>
          <p:nvPr/>
        </p:nvGrpSpPr>
        <p:grpSpPr>
          <a:xfrm>
            <a:off x="3586054" y="2542754"/>
            <a:ext cx="1134458" cy="909530"/>
            <a:chOff x="4292551" y="3158044"/>
            <a:chExt cx="1134458" cy="90953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7EDC3A0-6C5A-4C01-BE94-1DDDA4927F1F}"/>
                </a:ext>
              </a:extLst>
            </p:cNvPr>
            <p:cNvSpPr txBox="1"/>
            <p:nvPr/>
          </p:nvSpPr>
          <p:spPr>
            <a:xfrm>
              <a:off x="4292551" y="3759797"/>
              <a:ext cx="1134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F05C4B"/>
                  </a:solidFill>
                  <a:latin typeface="Montserrat Light" pitchFamily="2" charset="77"/>
                </a:rPr>
                <a:t>Balanceador</a:t>
              </a:r>
              <a:endParaRPr lang="pt-BR" sz="5400" b="1" dirty="0">
                <a:solidFill>
                  <a:srgbClr val="F05C4B"/>
                </a:solidFill>
                <a:latin typeface="Montserrat" pitchFamily="2" charset="77"/>
              </a:endParaRP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EBE0FB6-5A15-4F7F-8E7D-BB102D58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948" y="3158044"/>
              <a:ext cx="693414" cy="63037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D3EB3-2AE5-47A4-97FC-E2A85A625E5F}"/>
              </a:ext>
            </a:extLst>
          </p:cNvPr>
          <p:cNvGrpSpPr/>
          <p:nvPr/>
        </p:nvGrpSpPr>
        <p:grpSpPr>
          <a:xfrm>
            <a:off x="1923635" y="4187844"/>
            <a:ext cx="850057" cy="975193"/>
            <a:chOff x="4108737" y="4767652"/>
            <a:chExt cx="1133409" cy="130025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C763A3B-F771-437C-97C7-2BD121633ECD}"/>
                </a:ext>
              </a:extLst>
            </p:cNvPr>
            <p:cNvSpPr txBox="1"/>
            <p:nvPr/>
          </p:nvSpPr>
          <p:spPr>
            <a:xfrm>
              <a:off x="4108737" y="5657538"/>
              <a:ext cx="1133409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rgbClr val="FF0000"/>
                  </a:solidFill>
                  <a:latin typeface="Montserrat Light" pitchFamily="2" charset="77"/>
                </a:rPr>
                <a:t>keycloak</a:t>
              </a:r>
              <a:endParaRPr lang="pt-BR" sz="4800" b="1" dirty="0">
                <a:solidFill>
                  <a:srgbClr val="FF0000"/>
                </a:solidFill>
                <a:latin typeface="Montserrat" pitchFamily="2" charset="77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9A730DA5-28AA-401F-A057-ACA8A918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553" y="4767652"/>
              <a:ext cx="764876" cy="892356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33565DB-E087-48FD-BE4D-7C309F85D640}"/>
              </a:ext>
            </a:extLst>
          </p:cNvPr>
          <p:cNvGrpSpPr/>
          <p:nvPr/>
        </p:nvGrpSpPr>
        <p:grpSpPr>
          <a:xfrm>
            <a:off x="987095" y="5392918"/>
            <a:ext cx="1276369" cy="855708"/>
            <a:chOff x="6765065" y="5217185"/>
            <a:chExt cx="1701825" cy="114094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E1433D6-235F-450B-9B76-47B327806A30}"/>
                </a:ext>
              </a:extLst>
            </p:cNvPr>
            <p:cNvSpPr txBox="1"/>
            <p:nvPr/>
          </p:nvSpPr>
          <p:spPr>
            <a:xfrm>
              <a:off x="6765065" y="5947757"/>
              <a:ext cx="1701825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E-mail Server</a:t>
              </a:r>
              <a:endParaRPr lang="pt-BR" sz="4800" b="1" dirty="0">
                <a:latin typeface="Montserrat" pitchFamily="2" charset="77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4A45D31-2D2E-44E5-AC0B-7FADF9B1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557" y="5217185"/>
              <a:ext cx="1044849" cy="61461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65EF90C-15D9-454D-9B31-65C2EA0321F7}"/>
              </a:ext>
            </a:extLst>
          </p:cNvPr>
          <p:cNvGrpSpPr/>
          <p:nvPr/>
        </p:nvGrpSpPr>
        <p:grpSpPr>
          <a:xfrm>
            <a:off x="5229831" y="3945001"/>
            <a:ext cx="693413" cy="1009984"/>
            <a:chOff x="6602606" y="5039625"/>
            <a:chExt cx="924552" cy="134664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C217420-9E5D-46B0-A64C-070F5118F529}"/>
                </a:ext>
              </a:extLst>
            </p:cNvPr>
            <p:cNvSpPr txBox="1"/>
            <p:nvPr/>
          </p:nvSpPr>
          <p:spPr>
            <a:xfrm>
              <a:off x="6640374" y="5975900"/>
              <a:ext cx="8867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REDIS</a:t>
              </a:r>
              <a:endParaRPr lang="pt-BR" sz="3600" b="1" dirty="0">
                <a:latin typeface="Montserrat" pitchFamily="2" charset="77"/>
              </a:endParaRP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E36EB3B4-4E02-478B-B547-3A05739C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606" y="5039625"/>
              <a:ext cx="924552" cy="895658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CAD0479-5905-4C89-94D9-A9F24BE41B36}"/>
              </a:ext>
            </a:extLst>
          </p:cNvPr>
          <p:cNvGrpSpPr/>
          <p:nvPr/>
        </p:nvGrpSpPr>
        <p:grpSpPr>
          <a:xfrm>
            <a:off x="5704583" y="5330323"/>
            <a:ext cx="1002835" cy="1063485"/>
            <a:chOff x="975771" y="2996345"/>
            <a:chExt cx="1002835" cy="1063485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29A2301-69DB-4F2A-8696-BB2C36420E24}"/>
                </a:ext>
              </a:extLst>
            </p:cNvPr>
            <p:cNvSpPr txBox="1"/>
            <p:nvPr/>
          </p:nvSpPr>
          <p:spPr>
            <a:xfrm>
              <a:off x="975771" y="3752053"/>
              <a:ext cx="708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Nifi</a:t>
              </a:r>
              <a:endParaRPr lang="pt-BR" sz="1400" b="1" dirty="0">
                <a:latin typeface="Montserrat Light" pitchFamily="2" charset="77"/>
              </a:endParaRP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C5B75436-1A42-4445-8825-A96AEE323D45}"/>
                </a:ext>
              </a:extLst>
            </p:cNvPr>
            <p:cNvGrpSpPr/>
            <p:nvPr/>
          </p:nvGrpSpPr>
          <p:grpSpPr>
            <a:xfrm>
              <a:off x="1189295" y="2996345"/>
              <a:ext cx="789311" cy="915718"/>
              <a:chOff x="1239866" y="3090722"/>
              <a:chExt cx="789311" cy="915718"/>
            </a:xfrm>
          </p:grpSpPr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4EF9C04A-4004-42A2-BB4D-BA2CDFADA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866" y="3090722"/>
                <a:ext cx="635863" cy="733690"/>
              </a:xfrm>
              <a:prstGeom prst="rect">
                <a:avLst/>
              </a:prstGeom>
            </p:spPr>
          </p:pic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04BAA7A7-88C1-45FD-859F-B861E245978B}"/>
                  </a:ext>
                </a:extLst>
              </p:cNvPr>
              <p:cNvGrpSpPr/>
              <p:nvPr/>
            </p:nvGrpSpPr>
            <p:grpSpPr>
              <a:xfrm rot="16200000">
                <a:off x="1651081" y="3628344"/>
                <a:ext cx="364056" cy="392136"/>
                <a:chOff x="5919255" y="4114939"/>
                <a:chExt cx="610566" cy="638143"/>
              </a:xfrm>
            </p:grpSpPr>
            <p:pic>
              <p:nvPicPr>
                <p:cNvPr id="34" name="Imagem 33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08C159FC-97D9-4BB8-98EB-19C1779F4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9255" y="4114939"/>
                  <a:ext cx="362742" cy="362742"/>
                </a:xfrm>
                <a:prstGeom prst="rect">
                  <a:avLst/>
                </a:prstGeom>
              </p:spPr>
            </p:pic>
            <p:pic>
              <p:nvPicPr>
                <p:cNvPr id="35" name="Imagem 34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12750F85-D048-4C37-A366-5719FFA5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6430" y="4423241"/>
                  <a:ext cx="329841" cy="329841"/>
                </a:xfrm>
                <a:prstGeom prst="rect">
                  <a:avLst/>
                </a:prstGeom>
              </p:spPr>
            </p:pic>
            <p:pic>
              <p:nvPicPr>
                <p:cNvPr id="36" name="Imagem 35" descr="Uma imagem contendo mapa&#10;&#10;Descrição gerada automaticamente">
                  <a:extLst>
                    <a:ext uri="{FF2B5EF4-FFF2-40B4-BE49-F238E27FC236}">
                      <a16:creationId xmlns:a16="http://schemas.microsoft.com/office/drawing/2014/main" id="{D42ED74C-FE3D-4541-A68C-CCFB58087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7079" y="4268128"/>
                  <a:ext cx="362742" cy="36274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D001D86-D7E1-471D-88F7-9315791834B5}"/>
              </a:ext>
            </a:extLst>
          </p:cNvPr>
          <p:cNvGrpSpPr/>
          <p:nvPr/>
        </p:nvGrpSpPr>
        <p:grpSpPr>
          <a:xfrm>
            <a:off x="2627206" y="5381036"/>
            <a:ext cx="819317" cy="1381113"/>
            <a:chOff x="5020343" y="4078904"/>
            <a:chExt cx="1092422" cy="1841487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B236617D-2383-4FF5-894C-BCA262BC4B69}"/>
                </a:ext>
              </a:extLst>
            </p:cNvPr>
            <p:cNvSpPr txBox="1"/>
            <p:nvPr/>
          </p:nvSpPr>
          <p:spPr>
            <a:xfrm>
              <a:off x="5020343" y="5510021"/>
              <a:ext cx="1092422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VAN</a:t>
              </a:r>
              <a:endParaRPr lang="pt-BR" sz="2000" b="1" dirty="0">
                <a:latin typeface="Montserrat" pitchFamily="2" charset="77"/>
              </a:endParaRPr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5085F6EE-02C0-4F75-82CC-C278E74DE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191" y="4078904"/>
              <a:ext cx="782000" cy="1414259"/>
            </a:xfrm>
            <a:prstGeom prst="rect">
              <a:avLst/>
            </a:prstGeom>
          </p:spPr>
        </p:pic>
      </p:grpSp>
      <p:sp>
        <p:nvSpPr>
          <p:cNvPr id="47" name="Arco 46">
            <a:extLst>
              <a:ext uri="{FF2B5EF4-FFF2-40B4-BE49-F238E27FC236}">
                <a16:creationId xmlns:a16="http://schemas.microsoft.com/office/drawing/2014/main" id="{12A42651-28BB-42DA-99CE-6DA58241085A}"/>
              </a:ext>
            </a:extLst>
          </p:cNvPr>
          <p:cNvSpPr/>
          <p:nvPr/>
        </p:nvSpPr>
        <p:spPr>
          <a:xfrm rot="17125360">
            <a:off x="2125439" y="4754659"/>
            <a:ext cx="3673913" cy="3673913"/>
          </a:xfrm>
          <a:prstGeom prst="arc">
            <a:avLst>
              <a:gd name="adj1" fmla="val 15280792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40222AB-8A60-4433-B23A-CA2AB919DA78}"/>
              </a:ext>
            </a:extLst>
          </p:cNvPr>
          <p:cNvGrpSpPr/>
          <p:nvPr/>
        </p:nvGrpSpPr>
        <p:grpSpPr>
          <a:xfrm>
            <a:off x="177360" y="2931267"/>
            <a:ext cx="7645221" cy="6242688"/>
            <a:chOff x="923924" y="2361868"/>
            <a:chExt cx="7715725" cy="6242688"/>
          </a:xfrm>
        </p:grpSpPr>
        <p:sp>
          <p:nvSpPr>
            <p:cNvPr id="49" name="Arco 48">
              <a:extLst>
                <a:ext uri="{FF2B5EF4-FFF2-40B4-BE49-F238E27FC236}">
                  <a16:creationId xmlns:a16="http://schemas.microsoft.com/office/drawing/2014/main" id="{84C82D34-51BB-407A-A7BF-53013DCA4F6B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0847228"/>
                <a:gd name="adj2" fmla="val 15608449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Arco 49">
              <a:extLst>
                <a:ext uri="{FF2B5EF4-FFF2-40B4-BE49-F238E27FC236}">
                  <a16:creationId xmlns:a16="http://schemas.microsoft.com/office/drawing/2014/main" id="{97B4FCAC-F132-4C2A-8166-FC83304A5D32}"/>
                </a:ext>
              </a:extLst>
            </p:cNvPr>
            <p:cNvSpPr/>
            <p:nvPr/>
          </p:nvSpPr>
          <p:spPr>
            <a:xfrm>
              <a:off x="923924" y="2361868"/>
              <a:ext cx="7715725" cy="6242688"/>
            </a:xfrm>
            <a:prstGeom prst="arc">
              <a:avLst>
                <a:gd name="adj1" fmla="val 16816344"/>
                <a:gd name="adj2" fmla="val 21289657"/>
              </a:avLst>
            </a:prstGeom>
            <a:ln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7" name="Arco 66">
            <a:extLst>
              <a:ext uri="{FF2B5EF4-FFF2-40B4-BE49-F238E27FC236}">
                <a16:creationId xmlns:a16="http://schemas.microsoft.com/office/drawing/2014/main" id="{7471F63B-5F81-4F75-AB15-7B1624D91D84}"/>
              </a:ext>
            </a:extLst>
          </p:cNvPr>
          <p:cNvSpPr/>
          <p:nvPr/>
        </p:nvSpPr>
        <p:spPr>
          <a:xfrm rot="11543518">
            <a:off x="2204288" y="1738490"/>
            <a:ext cx="3673913" cy="3673913"/>
          </a:xfrm>
          <a:prstGeom prst="arc">
            <a:avLst>
              <a:gd name="adj1" fmla="val 21485931"/>
              <a:gd name="adj2" fmla="val 433874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Arco 67">
            <a:extLst>
              <a:ext uri="{FF2B5EF4-FFF2-40B4-BE49-F238E27FC236}">
                <a16:creationId xmlns:a16="http://schemas.microsoft.com/office/drawing/2014/main" id="{D9ABEB40-FD48-499E-ACD2-4E1E9FB53C77}"/>
              </a:ext>
            </a:extLst>
          </p:cNvPr>
          <p:cNvSpPr/>
          <p:nvPr/>
        </p:nvSpPr>
        <p:spPr>
          <a:xfrm rot="17577124">
            <a:off x="2115892" y="1455612"/>
            <a:ext cx="3986807" cy="4266881"/>
          </a:xfrm>
          <a:prstGeom prst="arc">
            <a:avLst>
              <a:gd name="adj1" fmla="val 21485931"/>
              <a:gd name="adj2" fmla="val 3845031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23FE63A-9F33-4560-9600-44EB3AFB6D85}"/>
              </a:ext>
            </a:extLst>
          </p:cNvPr>
          <p:cNvGrpSpPr/>
          <p:nvPr/>
        </p:nvGrpSpPr>
        <p:grpSpPr>
          <a:xfrm>
            <a:off x="6499988" y="4911462"/>
            <a:ext cx="394971" cy="384600"/>
            <a:chOff x="7301227" y="2131977"/>
            <a:chExt cx="599444" cy="583704"/>
          </a:xfrm>
        </p:grpSpPr>
        <p:sp>
          <p:nvSpPr>
            <p:cNvPr id="70" name="Shape 825">
              <a:extLst>
                <a:ext uri="{FF2B5EF4-FFF2-40B4-BE49-F238E27FC236}">
                  <a16:creationId xmlns:a16="http://schemas.microsoft.com/office/drawing/2014/main" id="{9CAB248E-6874-4E7B-88DB-60D57FB26B2D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1" name="Shape 826">
              <a:extLst>
                <a:ext uri="{FF2B5EF4-FFF2-40B4-BE49-F238E27FC236}">
                  <a16:creationId xmlns:a16="http://schemas.microsoft.com/office/drawing/2014/main" id="{D5148921-843F-40C6-817E-91563B21D24B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1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04DB62ED-29BE-4381-B156-1FCB5486C1E5}"/>
              </a:ext>
            </a:extLst>
          </p:cNvPr>
          <p:cNvGrpSpPr/>
          <p:nvPr/>
        </p:nvGrpSpPr>
        <p:grpSpPr>
          <a:xfrm>
            <a:off x="5772344" y="3859983"/>
            <a:ext cx="394971" cy="384600"/>
            <a:chOff x="7301227" y="2131977"/>
            <a:chExt cx="599444" cy="583704"/>
          </a:xfrm>
        </p:grpSpPr>
        <p:sp>
          <p:nvSpPr>
            <p:cNvPr id="74" name="Shape 825">
              <a:extLst>
                <a:ext uri="{FF2B5EF4-FFF2-40B4-BE49-F238E27FC236}">
                  <a16:creationId xmlns:a16="http://schemas.microsoft.com/office/drawing/2014/main" id="{47DADA6F-A1D1-4B4C-A7C0-ACEAD3F227D2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75" name="Shape 826">
              <a:extLst>
                <a:ext uri="{FF2B5EF4-FFF2-40B4-BE49-F238E27FC236}">
                  <a16:creationId xmlns:a16="http://schemas.microsoft.com/office/drawing/2014/main" id="{F748C311-43C2-4512-83AD-14F108D4B57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2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5A3BCDA-87B6-4D61-B7A7-2619F5FC9098}"/>
              </a:ext>
            </a:extLst>
          </p:cNvPr>
          <p:cNvGrpSpPr/>
          <p:nvPr/>
        </p:nvGrpSpPr>
        <p:grpSpPr>
          <a:xfrm>
            <a:off x="4717476" y="4283638"/>
            <a:ext cx="394971" cy="384600"/>
            <a:chOff x="7301227" y="2131977"/>
            <a:chExt cx="599444" cy="583704"/>
          </a:xfrm>
        </p:grpSpPr>
        <p:sp>
          <p:nvSpPr>
            <p:cNvPr id="86" name="Shape 825">
              <a:extLst>
                <a:ext uri="{FF2B5EF4-FFF2-40B4-BE49-F238E27FC236}">
                  <a16:creationId xmlns:a16="http://schemas.microsoft.com/office/drawing/2014/main" id="{E4827D7A-29C2-4D20-8BD1-5103A8FBF47A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7" name="Shape 826">
              <a:extLst>
                <a:ext uri="{FF2B5EF4-FFF2-40B4-BE49-F238E27FC236}">
                  <a16:creationId xmlns:a16="http://schemas.microsoft.com/office/drawing/2014/main" id="{1D9E7DCB-522C-47FD-ABD0-0044265076ED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4</a:t>
              </a:r>
              <a:endParaRPr sz="1400" b="1" dirty="0">
                <a:latin typeface="+mn-lt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40C305A-5013-432B-8B2C-B8646EC6AEFB}"/>
              </a:ext>
            </a:extLst>
          </p:cNvPr>
          <p:cNvGrpSpPr/>
          <p:nvPr/>
        </p:nvGrpSpPr>
        <p:grpSpPr>
          <a:xfrm>
            <a:off x="3472897" y="5003505"/>
            <a:ext cx="916069" cy="1066639"/>
            <a:chOff x="3472897" y="5003505"/>
            <a:chExt cx="916069" cy="1066639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92490123-EBAA-4A0D-839C-0ACCEBA4E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698" y="5003505"/>
              <a:ext cx="635863" cy="73369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27FCC2C1-4557-42BC-BE3C-8DF1BFC498A4}"/>
                </a:ext>
              </a:extLst>
            </p:cNvPr>
            <p:cNvSpPr txBox="1"/>
            <p:nvPr/>
          </p:nvSpPr>
          <p:spPr>
            <a:xfrm>
              <a:off x="3472897" y="5762367"/>
              <a:ext cx="91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latin typeface="Montserrat Light" pitchFamily="2" charset="77"/>
                </a:rPr>
                <a:t>Q-WARE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53ACAF8-9613-457C-B448-1F924B00A5DA}"/>
              </a:ext>
            </a:extLst>
          </p:cNvPr>
          <p:cNvGrpSpPr/>
          <p:nvPr/>
        </p:nvGrpSpPr>
        <p:grpSpPr>
          <a:xfrm>
            <a:off x="4587991" y="5838063"/>
            <a:ext cx="1027969" cy="884110"/>
            <a:chOff x="314608" y="1883340"/>
            <a:chExt cx="1092458" cy="915735"/>
          </a:xfrm>
        </p:grpSpPr>
        <p:pic>
          <p:nvPicPr>
            <p:cNvPr id="88" name="Imagem 87">
              <a:extLst>
                <a:ext uri="{FF2B5EF4-FFF2-40B4-BE49-F238E27FC236}">
                  <a16:creationId xmlns:a16="http://schemas.microsoft.com/office/drawing/2014/main" id="{874008F0-2249-4EDB-AEC1-036E019B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58" y="1883340"/>
              <a:ext cx="588759" cy="558567"/>
            </a:xfrm>
            <a:prstGeom prst="rect">
              <a:avLst/>
            </a:prstGeom>
          </p:spPr>
        </p:pic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3DB32C10-4D26-444B-9BD7-225B6C6002C4}"/>
                </a:ext>
              </a:extLst>
            </p:cNvPr>
            <p:cNvSpPr txBox="1"/>
            <p:nvPr/>
          </p:nvSpPr>
          <p:spPr>
            <a:xfrm>
              <a:off x="314608" y="2480289"/>
              <a:ext cx="1092458" cy="31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err="1">
                  <a:latin typeface="Montserrat Light" pitchFamily="2" charset="77"/>
                </a:rPr>
                <a:t>SQLite</a:t>
              </a:r>
              <a:endParaRPr lang="pt-BR" sz="2000" b="1" dirty="0">
                <a:latin typeface="Montserrat" pitchFamily="2" charset="77"/>
              </a:endParaRPr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8F3C7C4-BFAC-4169-B51F-2163C933B352}"/>
              </a:ext>
            </a:extLst>
          </p:cNvPr>
          <p:cNvGrpSpPr/>
          <p:nvPr/>
        </p:nvGrpSpPr>
        <p:grpSpPr>
          <a:xfrm>
            <a:off x="4844393" y="5412143"/>
            <a:ext cx="394971" cy="384600"/>
            <a:chOff x="7301227" y="2131977"/>
            <a:chExt cx="599444" cy="583704"/>
          </a:xfrm>
        </p:grpSpPr>
        <p:sp>
          <p:nvSpPr>
            <p:cNvPr id="80" name="Shape 825">
              <a:extLst>
                <a:ext uri="{FF2B5EF4-FFF2-40B4-BE49-F238E27FC236}">
                  <a16:creationId xmlns:a16="http://schemas.microsoft.com/office/drawing/2014/main" id="{CB322DF4-B329-4D6C-9EFE-5D277CCFCB9C}"/>
                </a:ext>
              </a:extLst>
            </p:cNvPr>
            <p:cNvSpPr/>
            <p:nvPr/>
          </p:nvSpPr>
          <p:spPr>
            <a:xfrm>
              <a:off x="7301227" y="2131977"/>
              <a:ext cx="599444" cy="583704"/>
            </a:xfrm>
            <a:prstGeom prst="ellipse">
              <a:avLst/>
            </a:prstGeom>
            <a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-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 w="38100" cap="flat">
              <a:solidFill>
                <a:srgbClr val="FFFF00"/>
              </a:solidFill>
              <a:prstDash val="solid"/>
              <a:miter lim="400000"/>
            </a:ln>
            <a:effectLst>
              <a:outerShdw blurRad="635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400" b="1" dirty="0"/>
            </a:p>
          </p:txBody>
        </p:sp>
        <p:sp>
          <p:nvSpPr>
            <p:cNvPr id="81" name="Shape 826">
              <a:extLst>
                <a:ext uri="{FF2B5EF4-FFF2-40B4-BE49-F238E27FC236}">
                  <a16:creationId xmlns:a16="http://schemas.microsoft.com/office/drawing/2014/main" id="{C7FC89B0-38D0-4BD1-B90E-F09754AEF88A}"/>
                </a:ext>
              </a:extLst>
            </p:cNvPr>
            <p:cNvSpPr/>
            <p:nvPr/>
          </p:nvSpPr>
          <p:spPr>
            <a:xfrm>
              <a:off x="7373139" y="2171699"/>
              <a:ext cx="448401" cy="50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 algn="ctr"/>
              <a:r>
                <a:rPr lang="pt-BR" sz="2000" b="1" dirty="0">
                  <a:latin typeface="+mn-lt"/>
                </a:rPr>
                <a:t>3</a:t>
              </a:r>
              <a:endParaRPr sz="1400" b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6334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804E96-3949-FB40-A76F-D616DF64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0" cy="93980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317753" y="230216"/>
          <a:ext cx="3816501" cy="471273"/>
        </p:xfrm>
        <a:graphic>
          <a:graphicData uri="http://schemas.openxmlformats.org/drawingml/2006/table">
            <a:tbl>
              <a:tblPr/>
              <a:tblGrid>
                <a:gridCol w="3816501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Sysout</a:t>
                      </a:r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Tracker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5840E70A-5E80-AA49-8AA6-4DB8DC50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t="90213" r="23546"/>
          <a:stretch/>
        </p:blipFill>
        <p:spPr>
          <a:xfrm>
            <a:off x="0" y="6134100"/>
            <a:ext cx="9144000" cy="7239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4" y="1353235"/>
            <a:ext cx="8653346" cy="44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297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804E96-3949-FB40-A76F-D616DF64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0" cy="93980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317753" y="230216"/>
          <a:ext cx="3816501" cy="471273"/>
        </p:xfrm>
        <a:graphic>
          <a:graphicData uri="http://schemas.openxmlformats.org/drawingml/2006/table">
            <a:tbl>
              <a:tblPr/>
              <a:tblGrid>
                <a:gridCol w="3816501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Sysout</a:t>
                      </a:r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pt-BR" sz="1200" b="0" i="0" dirty="0" err="1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Tracker</a:t>
                      </a:r>
                      <a:endParaRPr lang="pt-BR" sz="1200" b="0" i="0" dirty="0">
                        <a:solidFill>
                          <a:schemeClr val="bg1"/>
                        </a:solidFill>
                        <a:latin typeface="Montserrat" pitchFamily="2" charset="77"/>
                      </a:endParaRP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5840E70A-5E80-AA49-8AA6-4DB8DC50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t="90213" r="23546"/>
          <a:stretch/>
        </p:blipFill>
        <p:spPr>
          <a:xfrm>
            <a:off x="0" y="6134100"/>
            <a:ext cx="9144000" cy="7239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53" y="1337753"/>
            <a:ext cx="8508380" cy="43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99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804E96-3949-FB40-A76F-D616DF64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281637" cy="93980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/>
        </p:nvGraphicFramePr>
        <p:xfrm>
          <a:off x="317753" y="230216"/>
          <a:ext cx="3816501" cy="471273"/>
        </p:xfrm>
        <a:graphic>
          <a:graphicData uri="http://schemas.openxmlformats.org/drawingml/2006/table">
            <a:tbl>
              <a:tblPr/>
              <a:tblGrid>
                <a:gridCol w="3816501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GET e PUT aceitam inúmeras transferências sequenciais na mesma conexão 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ECFA8DFF-F9E4-9C44-84CD-5682E836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881"/>
            <a:ext cx="9144000" cy="4619967"/>
          </a:xfrm>
          <a:prstGeom prst="rect">
            <a:avLst/>
          </a:prstGeom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840E70A-5E80-AA49-8AA6-4DB8DC502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5" t="90213" r="23546"/>
          <a:stretch/>
        </p:blipFill>
        <p:spPr>
          <a:xfrm>
            <a:off x="0" y="6134100"/>
            <a:ext cx="9144000" cy="7239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49" y="1546751"/>
            <a:ext cx="71437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74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907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&#10;&#10;Descrição gerada automaticamente">
            <a:extLst>
              <a:ext uri="{FF2B5EF4-FFF2-40B4-BE49-F238E27FC236}">
                <a16:creationId xmlns:a16="http://schemas.microsoft.com/office/drawing/2014/main" id="{E97C14F6-DEAD-D449-BECC-1BF29B1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836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62ED57-EF75-804B-B21A-8F6DEC55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139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CE79DD2-FB2B-A34C-9B3B-48D26C02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2" t="22267" r="14670" b="139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47" y="4192043"/>
            <a:ext cx="2561505" cy="48559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EA543C-14B2-2742-9940-621BE4A03457}"/>
              </a:ext>
            </a:extLst>
          </p:cNvPr>
          <p:cNvSpPr txBox="1"/>
          <p:nvPr/>
        </p:nvSpPr>
        <p:spPr>
          <a:xfrm>
            <a:off x="1965960" y="2560320"/>
            <a:ext cx="489204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pt-BR" sz="4000" b="1" dirty="0">
                <a:solidFill>
                  <a:srgbClr val="1696C0"/>
                </a:solidFill>
                <a:latin typeface="Montserrat" pitchFamily="2" charset="77"/>
              </a:rPr>
              <a:t>ESCREVA O TÍTULO AQUI</a:t>
            </a:r>
          </a:p>
        </p:txBody>
      </p:sp>
    </p:spTree>
    <p:extLst>
      <p:ext uri="{BB962C8B-B14F-4D97-AF65-F5344CB8AC3E}">
        <p14:creationId xmlns:p14="http://schemas.microsoft.com/office/powerpoint/2010/main" val="19503529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301AF9-2C50-8542-B876-8D1FB9FA8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446352"/>
              </p:ext>
            </p:extLst>
          </p:nvPr>
        </p:nvGraphicFramePr>
        <p:xfrm>
          <a:off x="210303" y="220505"/>
          <a:ext cx="2299968" cy="471273"/>
        </p:xfrm>
        <a:graphic>
          <a:graphicData uri="http://schemas.openxmlformats.org/drawingml/2006/table">
            <a:tbl>
              <a:tblPr/>
              <a:tblGrid>
                <a:gridCol w="2299968">
                  <a:extLst>
                    <a:ext uri="{9D8B030D-6E8A-4147-A177-3AD203B41FA5}">
                      <a16:colId xmlns:a16="http://schemas.microsoft.com/office/drawing/2014/main" val="271261722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EXEMPLO</a:t>
                      </a:r>
                    </a:p>
                  </a:txBody>
                  <a:tcPr marL="121706" marR="121706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noFill/>
                      <a:prstDash val="solid"/>
                    </a:lnR>
                    <a:lnT w="38100" cmpd="sng">
                      <a:noFill/>
                      <a:prstDash val="solid"/>
                    </a:lnT>
                    <a:lnB w="381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370591"/>
                  </a:ext>
                </a:extLst>
              </a:tr>
            </a:tbl>
          </a:graphicData>
        </a:graphic>
      </p:graphicFrame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A072E7BF-3903-457A-B0B4-BDDC69BB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263" y="125292"/>
            <a:ext cx="1227489" cy="5664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50877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12D6E4-BEC9-DF40-BA46-9EF02ADD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95" y="6057576"/>
            <a:ext cx="3185810" cy="6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03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4"/>
            <a:ext cx="9144000" cy="11872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-4565" y="6765016"/>
            <a:ext cx="9144000" cy="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057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1306</TotalTime>
  <Words>1745</Words>
  <Application>Microsoft Office PowerPoint</Application>
  <PresentationFormat>Apresentação na tela (4:3)</PresentationFormat>
  <Paragraphs>684</Paragraphs>
  <Slides>99</Slides>
  <Notes>0</Notes>
  <HiddenSlides>4</HiddenSlides>
  <MMClips>0</MMClips>
  <ScaleCrop>false</ScaleCrop>
  <HeadingPairs>
    <vt:vector size="6" baseType="variant">
      <vt:variant>
        <vt:lpstr>Fontes usadas</vt:lpstr>
      </vt:variant>
      <vt:variant>
        <vt:i4>18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99</vt:i4>
      </vt:variant>
    </vt:vector>
  </HeadingPairs>
  <TitlesOfParts>
    <vt:vector size="118" baseType="lpstr">
      <vt:lpstr>Arial</vt:lpstr>
      <vt:lpstr>Baskerville</vt:lpstr>
      <vt:lpstr>Baskerville SemiBold</vt:lpstr>
      <vt:lpstr>Calibri</vt:lpstr>
      <vt:lpstr>Calibri Light</vt:lpstr>
      <vt:lpstr>Gill Sans Light</vt:lpstr>
      <vt:lpstr>Gill Sans SemiBold</vt:lpstr>
      <vt:lpstr>Helvetica</vt:lpstr>
      <vt:lpstr>Helvetica Neue</vt:lpstr>
      <vt:lpstr>Helvetica Neue Light</vt:lpstr>
      <vt:lpstr>Impact</vt:lpstr>
      <vt:lpstr>Montserrat</vt:lpstr>
      <vt:lpstr>Montserrat Light</vt:lpstr>
      <vt:lpstr>Montserrat Medium</vt:lpstr>
      <vt:lpstr>Montserrat SemiBold</vt:lpstr>
      <vt:lpstr>Sonic Comics</vt:lpstr>
      <vt:lpstr>Wingdings</vt:lpstr>
      <vt:lpstr>ヒラギノ角ゴ ProN W3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de Software da Solução Q-Ware ESB para Big Data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infra Padrao IX</dc:creator>
  <cp:lastModifiedBy>Infra2 Padrao IX</cp:lastModifiedBy>
  <cp:revision>120</cp:revision>
  <cp:lastPrinted>2018-11-06T21:45:17Z</cp:lastPrinted>
  <dcterms:created xsi:type="dcterms:W3CDTF">2018-10-29T20:27:24Z</dcterms:created>
  <dcterms:modified xsi:type="dcterms:W3CDTF">2020-05-11T03:03:24Z</dcterms:modified>
</cp:coreProperties>
</file>